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1"/>
  </p:sldMasterIdLst>
  <p:notesMasterIdLst>
    <p:notesMasterId r:id="rId7"/>
  </p:notesMasterIdLst>
  <p:handoutMasterIdLst>
    <p:handoutMasterId r:id="rId8"/>
  </p:handoutMasterIdLst>
  <p:sldIdLst>
    <p:sldId id="264" r:id="rId2"/>
    <p:sldId id="260" r:id="rId3"/>
    <p:sldId id="261" r:id="rId4"/>
    <p:sldId id="262" r:id="rId5"/>
    <p:sldId id="263" r:id="rId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280" autoAdjust="0"/>
  </p:normalViewPr>
  <p:slideViewPr>
    <p:cSldViewPr snapToGrid="0">
      <p:cViewPr>
        <p:scale>
          <a:sx n="128" d="100"/>
          <a:sy n="128" d="100"/>
        </p:scale>
        <p:origin x="-186" y="-2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/>
          <a:lstStyle/>
          <a:p>
            <a:pPr>
              <a:defRPr>
                <a:latin typeface="Alegreya Sans Medium"/>
              </a:defRPr>
            </a:pPr>
            <a:r>
              <a:rPr lang="nl-BE" dirty="0"/>
              <a:t>Chart </a:t>
            </a:r>
            <a:r>
              <a:rPr lang="nl-BE" dirty="0" err="1"/>
              <a:t>title</a:t>
            </a:r>
            <a:endParaRPr lang="nl-BE" dirty="0"/>
          </a:p>
        </c:rich>
      </c:tx>
      <c:layout>
        <c:manualLayout>
          <c:xMode val="edge"/>
          <c:yMode val="edge"/>
          <c:x val="0.31038968901668451"/>
          <c:y val="2.1413685424530531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latin typeface="Alegreya San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2nd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ED0-41D2-93E8-7BCD089101A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overlay val="0"/>
      <c:txPr>
        <a:bodyPr/>
        <a:lstStyle/>
        <a:p>
          <a:pPr>
            <a:defRPr>
              <a:latin typeface="Alegreya Sans Light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overlay val="0"/>
      <c:txPr>
        <a:bodyPr/>
        <a:lstStyle/>
        <a:p>
          <a:pPr>
            <a:defRPr>
              <a:latin typeface="Alegreya Sans Medium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invertIfNegative val="0"/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C99-4D85-866A-D3483F89E06D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invertIfNegative val="0"/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C99-4D85-866A-D3483F89E06D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invertIfNegative val="0"/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C99-4D85-866A-D3483F89E0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5444352"/>
        <c:axId val="175445888"/>
      </c:barChart>
      <c:catAx>
        <c:axId val="1754443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>
                <a:latin typeface="Alegreya Sans Light"/>
              </a:defRPr>
            </a:pPr>
            <a:endParaRPr lang="en-US"/>
          </a:p>
        </c:txPr>
        <c:crossAx val="175445888"/>
        <c:crosses val="autoZero"/>
        <c:auto val="1"/>
        <c:lblAlgn val="ctr"/>
        <c:lblOffset val="100"/>
        <c:noMultiLvlLbl val="0"/>
      </c:catAx>
      <c:valAx>
        <c:axId val="17544588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latin typeface="Alegreya Sans Light"/>
              </a:defRPr>
            </a:pPr>
            <a:endParaRPr lang="en-US"/>
          </a:p>
        </c:txPr>
        <c:crossAx val="17544435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>
              <a:latin typeface="Alegreya Sans Light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/>
          <a:lstStyle/>
          <a:p>
            <a:pPr>
              <a:defRPr>
                <a:latin typeface="Alegreya Sans Medium"/>
              </a:defRPr>
            </a:pPr>
            <a:r>
              <a:rPr lang="nl-BE" dirty="0"/>
              <a:t>Chart </a:t>
            </a:r>
            <a:r>
              <a:rPr lang="nl-BE" dirty="0" err="1"/>
              <a:t>title</a:t>
            </a:r>
            <a:endParaRPr lang="nl-BE" dirty="0"/>
          </a:p>
        </c:rich>
      </c:tx>
      <c:layout>
        <c:manualLayout>
          <c:xMode val="edge"/>
          <c:yMode val="edge"/>
          <c:x val="0.2948171491063033"/>
          <c:y val="2.1413685424530531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latin typeface="Alegreya San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2nd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ED0-41D2-93E8-7BCD089101A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overlay val="0"/>
      <c:txPr>
        <a:bodyPr/>
        <a:lstStyle/>
        <a:p>
          <a:pPr>
            <a:defRPr>
              <a:latin typeface="Alegreya Sans Light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overlay val="0"/>
      <c:txPr>
        <a:bodyPr/>
        <a:lstStyle/>
        <a:p>
          <a:pPr>
            <a:defRPr>
              <a:latin typeface="Alegreya Sans Medium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invertIfNegative val="0"/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C99-4D85-866A-D3483F89E06D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invertIfNegative val="0"/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C99-4D85-866A-D3483F89E06D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invertIfNegative val="0"/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C99-4D85-866A-D3483F89E0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24832"/>
        <c:axId val="17226368"/>
      </c:barChart>
      <c:catAx>
        <c:axId val="172248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>
                <a:latin typeface="Alegreya Sans Light"/>
              </a:defRPr>
            </a:pPr>
            <a:endParaRPr lang="en-US"/>
          </a:p>
        </c:txPr>
        <c:crossAx val="17226368"/>
        <c:crosses val="autoZero"/>
        <c:auto val="1"/>
        <c:lblAlgn val="ctr"/>
        <c:lblOffset val="100"/>
        <c:noMultiLvlLbl val="0"/>
      </c:catAx>
      <c:valAx>
        <c:axId val="1722636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latin typeface="Alegreya Sans Light"/>
              </a:defRPr>
            </a:pPr>
            <a:endParaRPr lang="en-US"/>
          </a:p>
        </c:txPr>
        <c:crossAx val="1722483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>
              <a:latin typeface="Alegreya Sans Light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01EFA4-D4A5-446F-90E1-0D2A89754DB9}" type="datetimeFigureOut">
              <a:rPr lang="nl-BE" sz="1000" smtClean="0">
                <a:latin typeface="Alegreya Sans"/>
              </a:rPr>
              <a:t>14/12/2016</a:t>
            </a:fld>
            <a:endParaRPr lang="nl-BE" sz="1000" dirty="0">
              <a:latin typeface="Alegreya San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C330B0-7373-4B06-8BBB-F029E02B72CF}" type="slidenum">
              <a:rPr lang="nl-BE" smtClean="0"/>
              <a:t>‹#›</a:t>
            </a:fld>
            <a:endParaRPr lang="nl-BE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395" y="8742257"/>
            <a:ext cx="1283677" cy="3241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2443" y="8712200"/>
            <a:ext cx="1315179" cy="40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053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nl-BE" dirty="0"/>
              <a:t>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1AEBCA-38FD-4194-9BDA-A49B4F676158}" type="datetimeFigureOut">
              <a:rPr lang="nl-BE" smtClean="0"/>
              <a:t>14/12/2016</a:t>
            </a:fld>
            <a:endParaRPr lang="nl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F0A662-DA38-4463-84F5-BDADBEC034BD}" type="slidenum">
              <a:rPr lang="nl-BE" smtClean="0"/>
              <a:t>‹#›</a:t>
            </a:fld>
            <a:endParaRPr lang="nl-BE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8752547"/>
            <a:ext cx="1283677" cy="3241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1" y="8717881"/>
            <a:ext cx="1315179" cy="40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717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legreya Sans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chart" Target="../charts/chart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chart" Target="../charts/chart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16" b="8160"/>
          <a:stretch/>
        </p:blipFill>
        <p:spPr>
          <a:xfrm>
            <a:off x="-16378" y="2"/>
            <a:ext cx="9160378" cy="3433283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285"/>
            <a:ext cx="9143998" cy="51480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57587" y="1686452"/>
            <a:ext cx="7482434" cy="495365"/>
          </a:xfrm>
        </p:spPr>
        <p:txBody>
          <a:bodyPr>
            <a:noAutofit/>
          </a:bodyPr>
          <a:lstStyle>
            <a:lvl1pPr algn="l">
              <a:lnSpc>
                <a:spcPct val="50000"/>
              </a:lnSpc>
              <a:defRPr sz="3500"/>
            </a:lvl1pPr>
          </a:lstStyle>
          <a:p>
            <a:r>
              <a:rPr lang="en-US" dirty="0"/>
              <a:t>Title of your amazing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57587" y="2197491"/>
            <a:ext cx="7482434" cy="131445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Aft>
                <a:spcPts val="600"/>
              </a:spcAft>
              <a:buNone/>
              <a:defRPr sz="2400">
                <a:solidFill>
                  <a:srgbClr val="1600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5" name="ZoneTexte 4"/>
          <p:cNvSpPr txBox="1"/>
          <p:nvPr userDrawn="1"/>
        </p:nvSpPr>
        <p:spPr>
          <a:xfrm>
            <a:off x="6068533" y="5817342"/>
            <a:ext cx="184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ictur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/>
          <a:srcRect t="19350" b="19671"/>
          <a:stretch/>
        </p:blipFill>
        <p:spPr>
          <a:xfrm>
            <a:off x="2" y="-42311"/>
            <a:ext cx="9143998" cy="313649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285"/>
            <a:ext cx="9143998" cy="51480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57587" y="1686452"/>
            <a:ext cx="7482434" cy="495365"/>
          </a:xfrm>
        </p:spPr>
        <p:txBody>
          <a:bodyPr>
            <a:noAutofit/>
          </a:bodyPr>
          <a:lstStyle>
            <a:lvl1pPr algn="l">
              <a:lnSpc>
                <a:spcPct val="50000"/>
              </a:lnSpc>
              <a:defRPr sz="3500"/>
            </a:lvl1pPr>
          </a:lstStyle>
          <a:p>
            <a:r>
              <a:rPr lang="en-US" dirty="0"/>
              <a:t>Title of your amazing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57587" y="2197491"/>
            <a:ext cx="7482434" cy="131445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Aft>
                <a:spcPts val="600"/>
              </a:spcAft>
              <a:buNone/>
              <a:defRPr sz="2400">
                <a:solidFill>
                  <a:srgbClr val="1600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5" name="ZoneTexte 4"/>
          <p:cNvSpPr txBox="1"/>
          <p:nvPr userDrawn="1"/>
        </p:nvSpPr>
        <p:spPr>
          <a:xfrm>
            <a:off x="6068533" y="5817342"/>
            <a:ext cx="184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1110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icture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/>
          <a:srcRect t="8603" b="16463"/>
          <a:stretch/>
        </p:blipFill>
        <p:spPr>
          <a:xfrm>
            <a:off x="1" y="-2285"/>
            <a:ext cx="9143999" cy="385424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285"/>
            <a:ext cx="9143998" cy="51480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57587" y="1686452"/>
            <a:ext cx="7482434" cy="495365"/>
          </a:xfrm>
        </p:spPr>
        <p:txBody>
          <a:bodyPr>
            <a:noAutofit/>
          </a:bodyPr>
          <a:lstStyle>
            <a:lvl1pPr algn="l">
              <a:lnSpc>
                <a:spcPct val="50000"/>
              </a:lnSpc>
              <a:defRPr sz="3500"/>
            </a:lvl1pPr>
          </a:lstStyle>
          <a:p>
            <a:r>
              <a:rPr lang="en-US" dirty="0"/>
              <a:t>Title of your amazing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57587" y="2197491"/>
            <a:ext cx="7482434" cy="131445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Aft>
                <a:spcPts val="600"/>
              </a:spcAft>
              <a:buNone/>
              <a:defRPr sz="2400">
                <a:solidFill>
                  <a:srgbClr val="1600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5" name="ZoneTexte 4"/>
          <p:cNvSpPr txBox="1"/>
          <p:nvPr userDrawn="1"/>
        </p:nvSpPr>
        <p:spPr>
          <a:xfrm>
            <a:off x="6068533" y="5817342"/>
            <a:ext cx="184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4047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icture 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-2285"/>
            <a:ext cx="9143998" cy="51435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285"/>
            <a:ext cx="9143998" cy="51480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57587" y="1686452"/>
            <a:ext cx="7482434" cy="495365"/>
          </a:xfrm>
        </p:spPr>
        <p:txBody>
          <a:bodyPr>
            <a:noAutofit/>
          </a:bodyPr>
          <a:lstStyle>
            <a:lvl1pPr algn="l">
              <a:lnSpc>
                <a:spcPct val="50000"/>
              </a:lnSpc>
              <a:defRPr sz="3500"/>
            </a:lvl1pPr>
          </a:lstStyle>
          <a:p>
            <a:r>
              <a:rPr lang="en-US" dirty="0"/>
              <a:t>Title of your amazing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57587" y="2197491"/>
            <a:ext cx="7482434" cy="131445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Aft>
                <a:spcPts val="600"/>
              </a:spcAft>
              <a:buNone/>
              <a:defRPr sz="2400">
                <a:solidFill>
                  <a:srgbClr val="1600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5" name="ZoneTexte 4"/>
          <p:cNvSpPr txBox="1"/>
          <p:nvPr userDrawn="1"/>
        </p:nvSpPr>
        <p:spPr>
          <a:xfrm>
            <a:off x="6068533" y="5817342"/>
            <a:ext cx="184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2036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icture v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0"/>
            <a:ext cx="9144000" cy="5143500"/>
          </a:xfrm>
          <a:prstGeom prst="rect">
            <a:avLst/>
          </a:prstGeom>
          <a:solidFill>
            <a:srgbClr val="1600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285"/>
            <a:ext cx="9143998" cy="514807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757587" y="1686452"/>
            <a:ext cx="7482434" cy="495365"/>
          </a:xfrm>
        </p:spPr>
        <p:txBody>
          <a:bodyPr>
            <a:noAutofit/>
          </a:bodyPr>
          <a:lstStyle>
            <a:lvl1pPr algn="l">
              <a:lnSpc>
                <a:spcPct val="50000"/>
              </a:lnSpc>
              <a:defRPr sz="3500"/>
            </a:lvl1pPr>
          </a:lstStyle>
          <a:p>
            <a:r>
              <a:rPr lang="en-US" dirty="0"/>
              <a:t>Title of your amazing presentation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57587" y="2197491"/>
            <a:ext cx="7482434" cy="131445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rgbClr val="1600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222870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icture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78" y="-1253484"/>
            <a:ext cx="9160378" cy="537090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285"/>
            <a:ext cx="9143998" cy="51480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57587" y="1686452"/>
            <a:ext cx="7482434" cy="495365"/>
          </a:xfrm>
        </p:spPr>
        <p:txBody>
          <a:bodyPr>
            <a:noAutofit/>
          </a:bodyPr>
          <a:lstStyle>
            <a:lvl1pPr algn="l">
              <a:lnSpc>
                <a:spcPct val="50000"/>
              </a:lnSpc>
              <a:defRPr sz="3500"/>
            </a:lvl1pPr>
          </a:lstStyle>
          <a:p>
            <a:r>
              <a:rPr lang="en-US" dirty="0"/>
              <a:t>Title of your amazing </a:t>
            </a:r>
            <a:r>
              <a:rPr lang="en-US" dirty="0" err="1"/>
              <a:t>presention</a:t>
            </a:r>
            <a:endParaRPr lang="en-US" dirty="0"/>
          </a:p>
        </p:txBody>
      </p:sp>
      <p:sp>
        <p:nvSpPr>
          <p:cNvPr id="5" name="ZoneTexte 4"/>
          <p:cNvSpPr txBox="1"/>
          <p:nvPr userDrawn="1"/>
        </p:nvSpPr>
        <p:spPr>
          <a:xfrm>
            <a:off x="6068533" y="5817342"/>
            <a:ext cx="184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8" name="Content Placeholder 2"/>
          <p:cNvSpPr>
            <a:spLocks noGrp="1"/>
          </p:cNvSpPr>
          <p:nvPr>
            <p:ph idx="14" hasCustomPrompt="1"/>
          </p:nvPr>
        </p:nvSpPr>
        <p:spPr>
          <a:xfrm>
            <a:off x="757587" y="2321152"/>
            <a:ext cx="7482434" cy="1796270"/>
          </a:xfrm>
        </p:spPr>
        <p:txBody>
          <a:bodyPr/>
          <a:lstStyle>
            <a:lvl1pPr marL="285750" indent="-285750">
              <a:buFont typeface="Wingdings" panose="05000000000000000000" pitchFamily="2" charset="2"/>
              <a:buChar char="§"/>
              <a:defRPr sz="1800" b="1" i="0" baseline="0">
                <a:latin typeface="Alegreya Sans"/>
                <a:cs typeface="Alegreya Sans"/>
              </a:defRPr>
            </a:lvl1pPr>
            <a:lvl2pPr marL="457200" indent="0">
              <a:lnSpc>
                <a:spcPct val="100000"/>
              </a:lnSpc>
              <a:buFont typeface="Wingdings" panose="05000000000000000000" pitchFamily="2" charset="2"/>
              <a:buNone/>
              <a:defRPr sz="1500">
                <a:solidFill>
                  <a:srgbClr val="1600FF"/>
                </a:solidFill>
              </a:defRPr>
            </a:lvl2pPr>
            <a:lvl3pPr marL="1200150" indent="-285750">
              <a:lnSpc>
                <a:spcPct val="100000"/>
              </a:lnSpc>
              <a:buFont typeface="Wingdings" panose="05000000000000000000" pitchFamily="2" charset="2"/>
              <a:buChar char="§"/>
              <a:defRPr sz="1100">
                <a:solidFill>
                  <a:schemeClr val="tx1"/>
                </a:solidFill>
              </a:defRPr>
            </a:lvl3pPr>
            <a:lvl4pPr marL="1543050" indent="-171450">
              <a:lnSpc>
                <a:spcPct val="100000"/>
              </a:lnSpc>
              <a:buFont typeface="Arial"/>
              <a:buChar char="•"/>
              <a:defRPr sz="1100"/>
            </a:lvl4pPr>
            <a:lvl5pPr>
              <a:lnSpc>
                <a:spcPct val="60000"/>
              </a:lnSpc>
              <a:defRPr/>
            </a:lvl5pPr>
          </a:lstStyle>
          <a:p>
            <a:pPr lvl="0"/>
            <a:r>
              <a:rPr lang="en-US" dirty="0"/>
              <a:t>Text goes here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97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 horizontal p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" t="43771" r="179" b="46175"/>
          <a:stretch/>
        </p:blipFill>
        <p:spPr>
          <a:xfrm>
            <a:off x="-16378" y="3530"/>
            <a:ext cx="9160378" cy="540000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19"/>
            <a:ext cx="9144002" cy="51480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720000"/>
            <a:ext cx="8229600" cy="446908"/>
          </a:xfrm>
        </p:spPr>
        <p:txBody>
          <a:bodyPr>
            <a:noAutofit/>
          </a:bodyPr>
          <a:lstStyle>
            <a:lvl1pPr algn="l">
              <a:defRPr sz="3500"/>
            </a:lvl1pPr>
          </a:lstStyle>
          <a:p>
            <a:r>
              <a:rPr lang="en-US" dirty="0"/>
              <a:t>Slide title goes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3428999"/>
            <a:ext cx="8229600" cy="1165623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1800" b="1">
                <a:solidFill>
                  <a:schemeClr val="tx1"/>
                </a:solidFill>
              </a:defRPr>
            </a:lvl1pPr>
            <a:lvl2pPr marL="742950" indent="-285750">
              <a:lnSpc>
                <a:spcPct val="100000"/>
              </a:lnSpc>
              <a:buFont typeface="Wingdings" panose="05000000000000000000" pitchFamily="2" charset="2"/>
              <a:buChar char="§"/>
              <a:defRPr sz="1500">
                <a:solidFill>
                  <a:schemeClr val="tx2"/>
                </a:solidFill>
              </a:defRPr>
            </a:lvl2pPr>
            <a:lvl3pPr marL="1200150" indent="-285750">
              <a:lnSpc>
                <a:spcPct val="100000"/>
              </a:lnSpc>
              <a:buFont typeface="Wingdings" panose="05000000000000000000" pitchFamily="2" charset="2"/>
              <a:buChar char="§"/>
              <a:defRPr sz="1100">
                <a:solidFill>
                  <a:schemeClr val="tx1"/>
                </a:solidFill>
              </a:defRPr>
            </a:lvl3pPr>
            <a:lvl4pPr marL="1543050" indent="-171450">
              <a:lnSpc>
                <a:spcPct val="100000"/>
              </a:lnSpc>
              <a:buFont typeface="Wingdings" panose="05000000000000000000" pitchFamily="2" charset="2"/>
              <a:buChar char="§"/>
              <a:defRPr sz="1100"/>
            </a:lvl4pPr>
            <a:lvl5pPr>
              <a:lnSpc>
                <a:spcPct val="60000"/>
              </a:lnSpc>
              <a:defRPr/>
            </a:lvl5pPr>
          </a:lstStyle>
          <a:p>
            <a:pPr lvl="0"/>
            <a:r>
              <a:rPr lang="en-US" dirty="0"/>
              <a:t>Text goes here</a:t>
            </a:r>
          </a:p>
          <a:p>
            <a:pPr lvl="1"/>
            <a:r>
              <a:rPr lang="en-US" dirty="0"/>
              <a:t>First level of bullet points</a:t>
            </a:r>
          </a:p>
          <a:p>
            <a:pPr lvl="2"/>
            <a:r>
              <a:rPr lang="en-US" dirty="0"/>
              <a:t>Second level of bullet points</a:t>
            </a:r>
          </a:p>
          <a:p>
            <a:pPr lvl="3"/>
            <a:r>
              <a:rPr lang="en-US" dirty="0"/>
              <a:t>Third level of bullet points</a:t>
            </a:r>
          </a:p>
          <a:p>
            <a:pPr lv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630341"/>
            <a:ext cx="2133600" cy="273844"/>
          </a:xfr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562260" y="3363123"/>
            <a:ext cx="1202074" cy="0"/>
          </a:xfrm>
          <a:prstGeom prst="line">
            <a:avLst/>
          </a:prstGeom>
          <a:ln w="12700" cmpd="sng">
            <a:solidFill>
              <a:srgbClr val="16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/>
          <p:cNvSpPr>
            <a:spLocks noGrp="1"/>
          </p:cNvSpPr>
          <p:nvPr>
            <p:ph idx="14" hasCustomPrompt="1"/>
          </p:nvPr>
        </p:nvSpPr>
        <p:spPr>
          <a:xfrm>
            <a:off x="457200" y="1343378"/>
            <a:ext cx="8229600" cy="1953116"/>
          </a:xfrm>
        </p:spPr>
        <p:txBody>
          <a:bodyPr/>
          <a:lstStyle>
            <a:lvl1pPr marL="285750" indent="-285750">
              <a:buFont typeface="Wingdings" panose="05000000000000000000" pitchFamily="2" charset="2"/>
              <a:buChar char="§"/>
              <a:defRPr sz="1800" b="1" i="0">
                <a:latin typeface="Alegreya Sans"/>
                <a:cs typeface="Alegreya Sans"/>
              </a:defRPr>
            </a:lvl1pPr>
            <a:lvl2pPr marL="742950" indent="-285750">
              <a:lnSpc>
                <a:spcPct val="100000"/>
              </a:lnSpc>
              <a:buFont typeface="Wingdings" panose="05000000000000000000" pitchFamily="2" charset="2"/>
              <a:buChar char="§"/>
              <a:defRPr sz="1500">
                <a:solidFill>
                  <a:srgbClr val="1600FF"/>
                </a:solidFill>
              </a:defRPr>
            </a:lvl2pPr>
            <a:lvl3pPr marL="1200150" indent="-285750">
              <a:lnSpc>
                <a:spcPct val="100000"/>
              </a:lnSpc>
              <a:buFont typeface="Wingdings" panose="05000000000000000000" pitchFamily="2" charset="2"/>
              <a:buChar char="§"/>
              <a:defRPr sz="1100" baseline="0">
                <a:solidFill>
                  <a:schemeClr val="tx1"/>
                </a:solidFill>
              </a:defRPr>
            </a:lvl3pPr>
            <a:lvl4pPr marL="1543050" indent="-171450">
              <a:lnSpc>
                <a:spcPct val="100000"/>
              </a:lnSpc>
              <a:buFont typeface="Wingdings" panose="05000000000000000000" pitchFamily="2" charset="2"/>
              <a:buChar char="§"/>
              <a:defRPr sz="1100" baseline="0"/>
            </a:lvl4pPr>
            <a:lvl5pPr>
              <a:lnSpc>
                <a:spcPct val="60000"/>
              </a:lnSpc>
              <a:defRPr/>
            </a:lvl5pPr>
          </a:lstStyle>
          <a:p>
            <a:pPr lvl="0"/>
            <a:r>
              <a:rPr lang="en-US" dirty="0"/>
              <a:t>Text goes here</a:t>
            </a:r>
          </a:p>
          <a:p>
            <a:pPr lvl="1"/>
            <a:r>
              <a:rPr lang="en-US" dirty="0"/>
              <a:t>First level of bullet points</a:t>
            </a:r>
          </a:p>
          <a:p>
            <a:pPr lvl="2"/>
            <a:r>
              <a:rPr lang="en-US" dirty="0"/>
              <a:t>Second level of bullet points</a:t>
            </a:r>
          </a:p>
          <a:p>
            <a:pPr lvl="3"/>
            <a:r>
              <a:rPr lang="en-US" dirty="0"/>
              <a:t>Third level of bullet points</a:t>
            </a:r>
          </a:p>
        </p:txBody>
      </p:sp>
    </p:spTree>
    <p:extLst>
      <p:ext uri="{BB962C8B-B14F-4D97-AF65-F5344CB8AC3E}">
        <p14:creationId xmlns:p14="http://schemas.microsoft.com/office/powerpoint/2010/main" val="1328027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 horizontal 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" t="43771" r="179" b="46175"/>
          <a:stretch/>
        </p:blipFill>
        <p:spPr>
          <a:xfrm>
            <a:off x="-16378" y="3530"/>
            <a:ext cx="9160378" cy="540000"/>
          </a:xfrm>
          <a:prstGeom prst="rect">
            <a:avLst/>
          </a:prstGeom>
        </p:spPr>
      </p:pic>
      <p:pic>
        <p:nvPicPr>
          <p:cNvPr id="9" name="Imag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2" y="4054"/>
            <a:ext cx="9121478" cy="5135392"/>
          </a:xfrm>
          <a:prstGeom prst="rect">
            <a:avLst/>
          </a:prstGeom>
        </p:spPr>
      </p:pic>
      <p:sp>
        <p:nvSpPr>
          <p:cNvPr id="18" name="Content Placeholder 2"/>
          <p:cNvSpPr>
            <a:spLocks noGrp="1"/>
          </p:cNvSpPr>
          <p:nvPr>
            <p:ph idx="14" hasCustomPrompt="1"/>
          </p:nvPr>
        </p:nvSpPr>
        <p:spPr>
          <a:xfrm>
            <a:off x="457200" y="1343378"/>
            <a:ext cx="8229600" cy="3251244"/>
          </a:xfrm>
        </p:spPr>
        <p:txBody>
          <a:bodyPr/>
          <a:lstStyle>
            <a:lvl1pPr marL="285750" indent="-285750">
              <a:buFont typeface="Wingdings" panose="05000000000000000000" pitchFamily="2" charset="2"/>
              <a:buChar char="§"/>
              <a:defRPr sz="1800" b="1" i="0">
                <a:latin typeface="Alegreya Sans"/>
                <a:cs typeface="Alegreya Sans"/>
              </a:defRPr>
            </a:lvl1pPr>
            <a:lvl2pPr marL="742950" indent="-285750">
              <a:lnSpc>
                <a:spcPct val="100000"/>
              </a:lnSpc>
              <a:buFont typeface="Wingdings" panose="05000000000000000000" pitchFamily="2" charset="2"/>
              <a:buChar char="§"/>
              <a:defRPr sz="1500">
                <a:solidFill>
                  <a:srgbClr val="1600FF"/>
                </a:solidFill>
              </a:defRPr>
            </a:lvl2pPr>
            <a:lvl3pPr marL="1200150" indent="-285750">
              <a:lnSpc>
                <a:spcPct val="100000"/>
              </a:lnSpc>
              <a:buFont typeface="Wingdings" panose="05000000000000000000" pitchFamily="2" charset="2"/>
              <a:buChar char="§"/>
              <a:defRPr sz="1100" baseline="0">
                <a:solidFill>
                  <a:schemeClr val="tx1"/>
                </a:solidFill>
              </a:defRPr>
            </a:lvl3pPr>
            <a:lvl4pPr marL="1543050" indent="-171450">
              <a:lnSpc>
                <a:spcPct val="100000"/>
              </a:lnSpc>
              <a:buFont typeface="Wingdings" panose="05000000000000000000" pitchFamily="2" charset="2"/>
              <a:buChar char="§"/>
              <a:defRPr sz="1100" baseline="0"/>
            </a:lvl4pPr>
            <a:lvl5pPr>
              <a:lnSpc>
                <a:spcPct val="60000"/>
              </a:lnSpc>
              <a:defRPr/>
            </a:lvl5pPr>
          </a:lstStyle>
          <a:p>
            <a:pPr lvl="0"/>
            <a:r>
              <a:rPr lang="en-US" dirty="0"/>
              <a:t>Text goes here</a:t>
            </a:r>
          </a:p>
          <a:p>
            <a:pPr lvl="1"/>
            <a:r>
              <a:rPr lang="en-US" dirty="0"/>
              <a:t>First level of bullet points</a:t>
            </a:r>
          </a:p>
          <a:p>
            <a:pPr lvl="2"/>
            <a:r>
              <a:rPr lang="en-US" dirty="0"/>
              <a:t>Second level of bullet points</a:t>
            </a:r>
          </a:p>
          <a:p>
            <a:pPr lvl="3"/>
            <a:r>
              <a:rPr lang="en-US" dirty="0"/>
              <a:t>Third level of bullet points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720000"/>
            <a:ext cx="8229600" cy="446908"/>
          </a:xfrm>
        </p:spPr>
        <p:txBody>
          <a:bodyPr>
            <a:noAutofit/>
          </a:bodyPr>
          <a:lstStyle>
            <a:lvl1pPr algn="l">
              <a:defRPr sz="3500"/>
            </a:lvl1pPr>
          </a:lstStyle>
          <a:p>
            <a:r>
              <a:rPr lang="en-US" dirty="0"/>
              <a:t>Slide title goes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630341"/>
            <a:ext cx="2133600" cy="273844"/>
          </a:xfr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43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Chapter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08" b="7908"/>
          <a:stretch/>
        </p:blipFill>
        <p:spPr>
          <a:xfrm>
            <a:off x="-6350" y="4054"/>
            <a:ext cx="9150350" cy="513539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2" y="4054"/>
            <a:ext cx="9121478" cy="5135392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221046" y="3730679"/>
            <a:ext cx="4886982" cy="1209183"/>
          </a:xfrm>
        </p:spPr>
        <p:txBody>
          <a:bodyPr>
            <a:normAutofit/>
          </a:bodyPr>
          <a:lstStyle>
            <a:lvl1pPr marL="0" indent="0">
              <a:buNone/>
              <a:defRPr sz="35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nl-BE" dirty="0" err="1"/>
              <a:t>Title</a:t>
            </a:r>
            <a:r>
              <a:rPr lang="nl-BE" dirty="0"/>
              <a:t> of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chapter</a:t>
            </a:r>
            <a:r>
              <a:rPr lang="nl-BE" dirty="0"/>
              <a:t> </a:t>
            </a:r>
            <a:r>
              <a:rPr lang="nl-BE" dirty="0" err="1"/>
              <a:t>goes</a:t>
            </a:r>
            <a:r>
              <a:rPr lang="nl-BE" dirty="0"/>
              <a:t> here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630341"/>
            <a:ext cx="2133600" cy="273844"/>
          </a:xfr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Chapter n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" t="42856" r="-179" b="47090"/>
          <a:stretch/>
        </p:blipFill>
        <p:spPr>
          <a:xfrm>
            <a:off x="0" y="-6172"/>
            <a:ext cx="9160378" cy="54000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8593"/>
            <a:ext cx="9144002" cy="514807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2185737"/>
            <a:ext cx="6387432" cy="2408885"/>
          </a:xfrm>
        </p:spPr>
        <p:txBody>
          <a:bodyPr/>
          <a:lstStyle>
            <a:lvl1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2400">
                <a:solidFill>
                  <a:srgbClr val="000000"/>
                </a:solidFill>
              </a:defRPr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80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500">
                <a:solidFill>
                  <a:srgbClr val="1600FF"/>
                </a:solidFill>
              </a:defRPr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100"/>
            </a:lvl4pPr>
            <a:lvl5pPr marL="2057400" indent="-228600">
              <a:buFont typeface="Arial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legreya Sans Medium"/>
                <a:ea typeface="+mn-ea"/>
              </a:rPr>
              <a:t>Text goes here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600FF"/>
                </a:solidFill>
                <a:effectLst/>
                <a:uLnTx/>
                <a:uFillTx/>
                <a:latin typeface="Alegreya Sans"/>
                <a:ea typeface="+mn-ea"/>
              </a:rPr>
              <a:t>First level of bullet points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legreya Sans"/>
                <a:ea typeface="+mn-ea"/>
              </a:rPr>
              <a:t>Second level of bullet points</a:t>
            </a:r>
          </a:p>
          <a:p>
            <a:pPr marL="1600200" marR="0" lvl="3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1600FF"/>
                </a:solidFill>
                <a:effectLst/>
                <a:uLnTx/>
                <a:uFillTx/>
                <a:latin typeface="Alegreya Sans"/>
                <a:ea typeface="+mn-ea"/>
              </a:rPr>
              <a:t>Third level of bullet points</a:t>
            </a:r>
          </a:p>
          <a:p>
            <a:pPr lvl="0"/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084992"/>
            <a:ext cx="8229600" cy="820008"/>
          </a:xfr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35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 of the chapter goes here</a:t>
            </a: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6972418" y="2185737"/>
            <a:ext cx="0" cy="1276684"/>
          </a:xfrm>
          <a:prstGeom prst="line">
            <a:avLst/>
          </a:prstGeom>
          <a:ln w="12700" cmpd="sng">
            <a:solidFill>
              <a:srgbClr val="16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630341"/>
            <a:ext cx="2133600" cy="273844"/>
          </a:xfr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7200" y="4712446"/>
            <a:ext cx="1250731" cy="315515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7078579" y="2185737"/>
            <a:ext cx="1608221" cy="2408885"/>
          </a:xfrm>
        </p:spPr>
        <p:txBody>
          <a:bodyPr>
            <a:normAutofit/>
          </a:bodyPr>
          <a:lstStyle>
            <a:lvl1pPr marL="285750" indent="-285750" algn="l">
              <a:lnSpc>
                <a:spcPct val="80000"/>
              </a:lnSpc>
              <a:buFont typeface="Wingdings" panose="05000000000000000000" pitchFamily="2" charset="2"/>
              <a:buChar char="§"/>
              <a:defRPr sz="1500" b="1" i="0">
                <a:solidFill>
                  <a:srgbClr val="000000"/>
                </a:solidFill>
                <a:latin typeface="Alegreya Sans"/>
                <a:cs typeface="Alegreya Sans"/>
              </a:defRPr>
            </a:lvl1pPr>
            <a:lvl2pPr marL="628650" indent="-171450" algn="l">
              <a:lnSpc>
                <a:spcPct val="80000"/>
              </a:lnSpc>
              <a:buFont typeface="Wingdings" panose="05000000000000000000" pitchFamily="2" charset="2"/>
              <a:buChar char="§"/>
              <a:defRPr sz="1100">
                <a:solidFill>
                  <a:srgbClr val="1600FF"/>
                </a:solidFill>
              </a:defRPr>
            </a:lvl2pPr>
            <a:lvl3pPr marL="1143000" indent="-228600">
              <a:buFont typeface="Arial"/>
              <a:buChar char="•"/>
              <a:defRPr sz="1500">
                <a:solidFill>
                  <a:srgbClr val="1600FF"/>
                </a:solidFill>
              </a:defRPr>
            </a:lvl3pPr>
            <a:lvl4pPr marL="1600200" indent="-228600">
              <a:buFont typeface="Arial"/>
              <a:buChar char="•"/>
              <a:defRPr sz="1100"/>
            </a:lvl4pPr>
            <a:lvl5pPr marL="2057400" indent="-228600">
              <a:buFont typeface="Arial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Explanation</a:t>
            </a:r>
          </a:p>
          <a:p>
            <a:pPr lvl="1"/>
            <a:r>
              <a:rPr lang="en-US" dirty="0"/>
              <a:t>List</a:t>
            </a:r>
          </a:p>
        </p:txBody>
      </p:sp>
    </p:spTree>
    <p:extLst>
      <p:ext uri="{BB962C8B-B14F-4D97-AF65-F5344CB8AC3E}">
        <p14:creationId xmlns:p14="http://schemas.microsoft.com/office/powerpoint/2010/main" val="2777665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i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" t="43771" r="179" b="46175"/>
          <a:stretch/>
        </p:blipFill>
        <p:spPr>
          <a:xfrm>
            <a:off x="-16378" y="3530"/>
            <a:ext cx="9160378" cy="540000"/>
          </a:xfrm>
          <a:prstGeom prst="rect">
            <a:avLst/>
          </a:prstGeom>
        </p:spPr>
      </p:pic>
      <p:pic>
        <p:nvPicPr>
          <p:cNvPr id="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287"/>
            <a:ext cx="9144002" cy="5148073"/>
          </a:xfrm>
          <a:prstGeom prst="rect">
            <a:avLst/>
          </a:prstGeom>
        </p:spPr>
      </p:pic>
      <p:sp>
        <p:nvSpPr>
          <p:cNvPr id="5" name="ZoneTexte 4"/>
          <p:cNvSpPr txBox="1"/>
          <p:nvPr userDrawn="1"/>
        </p:nvSpPr>
        <p:spPr>
          <a:xfrm>
            <a:off x="6068533" y="5817342"/>
            <a:ext cx="184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12"/>
          <p:cNvCxnSpPr/>
          <p:nvPr userDrawn="1"/>
        </p:nvCxnSpPr>
        <p:spPr>
          <a:xfrm>
            <a:off x="6972418" y="2185737"/>
            <a:ext cx="0" cy="1276684"/>
          </a:xfrm>
          <a:prstGeom prst="line">
            <a:avLst/>
          </a:prstGeom>
          <a:ln w="12700" cmpd="sng">
            <a:solidFill>
              <a:srgbClr val="16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630341"/>
            <a:ext cx="2133600" cy="273844"/>
          </a:xfr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  <p:graphicFrame>
        <p:nvGraphicFramePr>
          <p:cNvPr id="12" name="Graphique 2"/>
          <p:cNvGraphicFramePr/>
          <p:nvPr userDrawn="1">
            <p:extLst>
              <p:ext uri="{D42A27DB-BD31-4B8C-83A1-F6EECF244321}">
                <p14:modId xmlns:p14="http://schemas.microsoft.com/office/powerpoint/2010/main" val="3659775590"/>
              </p:ext>
            </p:extLst>
          </p:nvPr>
        </p:nvGraphicFramePr>
        <p:xfrm>
          <a:off x="316358" y="1036150"/>
          <a:ext cx="6524305" cy="355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7078579" y="2185737"/>
            <a:ext cx="1608221" cy="2408885"/>
          </a:xfrm>
        </p:spPr>
        <p:txBody>
          <a:bodyPr>
            <a:normAutofit/>
          </a:bodyPr>
          <a:lstStyle>
            <a:lvl1pPr marL="285750" indent="-285750" algn="l">
              <a:lnSpc>
                <a:spcPct val="80000"/>
              </a:lnSpc>
              <a:buFont typeface="Wingdings" panose="05000000000000000000" pitchFamily="2" charset="2"/>
              <a:buChar char="§"/>
              <a:defRPr sz="1500" b="1" i="0">
                <a:solidFill>
                  <a:srgbClr val="000000"/>
                </a:solidFill>
                <a:latin typeface="Alegreya Sans"/>
                <a:cs typeface="Alegreya Sans"/>
              </a:defRPr>
            </a:lvl1pPr>
            <a:lvl2pPr marL="628650" indent="-171450" algn="l">
              <a:lnSpc>
                <a:spcPct val="80000"/>
              </a:lnSpc>
              <a:buFont typeface="Wingdings" panose="05000000000000000000" pitchFamily="2" charset="2"/>
              <a:buChar char="§"/>
              <a:defRPr sz="1100">
                <a:solidFill>
                  <a:srgbClr val="1600FF"/>
                </a:solidFill>
              </a:defRPr>
            </a:lvl2pPr>
            <a:lvl3pPr marL="1143000" indent="-228600">
              <a:buFont typeface="Arial"/>
              <a:buChar char="•"/>
              <a:defRPr sz="1500">
                <a:solidFill>
                  <a:srgbClr val="1600FF"/>
                </a:solidFill>
              </a:defRPr>
            </a:lvl3pPr>
            <a:lvl4pPr marL="1600200" indent="-228600">
              <a:buFont typeface="Arial"/>
              <a:buChar char="•"/>
              <a:defRPr sz="1100"/>
            </a:lvl4pPr>
            <a:lvl5pPr marL="2057400" indent="-228600">
              <a:buFont typeface="Arial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Explanation</a:t>
            </a:r>
          </a:p>
          <a:p>
            <a:pPr lvl="1"/>
            <a:r>
              <a:rPr lang="en-US" dirty="0"/>
              <a:t>List</a:t>
            </a:r>
          </a:p>
        </p:txBody>
      </p:sp>
    </p:spTree>
    <p:extLst>
      <p:ext uri="{BB962C8B-B14F-4D97-AF65-F5344CB8AC3E}">
        <p14:creationId xmlns:p14="http://schemas.microsoft.com/office/powerpoint/2010/main" val="2976127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ar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" t="43771" r="179" b="46175"/>
          <a:stretch/>
        </p:blipFill>
        <p:spPr>
          <a:xfrm>
            <a:off x="-16378" y="3530"/>
            <a:ext cx="9160378" cy="54000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287"/>
            <a:ext cx="9144002" cy="5148073"/>
          </a:xfrm>
          <a:prstGeom prst="rect">
            <a:avLst/>
          </a:prstGeom>
        </p:spPr>
      </p:pic>
      <p:sp>
        <p:nvSpPr>
          <p:cNvPr id="11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7078579" y="2185737"/>
            <a:ext cx="1608221" cy="2408885"/>
          </a:xfrm>
        </p:spPr>
        <p:txBody>
          <a:bodyPr>
            <a:normAutofit/>
          </a:bodyPr>
          <a:lstStyle>
            <a:lvl1pPr marL="285750" indent="-285750" algn="l">
              <a:lnSpc>
                <a:spcPct val="80000"/>
              </a:lnSpc>
              <a:buFont typeface="Wingdings" panose="05000000000000000000" pitchFamily="2" charset="2"/>
              <a:buChar char="§"/>
              <a:defRPr sz="1500" b="1" i="0">
                <a:solidFill>
                  <a:srgbClr val="000000"/>
                </a:solidFill>
                <a:latin typeface="Alegreya Sans"/>
                <a:cs typeface="Alegreya Sans"/>
              </a:defRPr>
            </a:lvl1pPr>
            <a:lvl2pPr marL="628650" indent="-171450" algn="l">
              <a:lnSpc>
                <a:spcPct val="80000"/>
              </a:lnSpc>
              <a:buFont typeface="Wingdings" panose="05000000000000000000" pitchFamily="2" charset="2"/>
              <a:buChar char="§"/>
              <a:defRPr sz="1100">
                <a:solidFill>
                  <a:srgbClr val="1600FF"/>
                </a:solidFill>
              </a:defRPr>
            </a:lvl2pPr>
            <a:lvl3pPr marL="1143000" indent="-228600">
              <a:buFont typeface="Arial"/>
              <a:buChar char="•"/>
              <a:defRPr sz="1500">
                <a:solidFill>
                  <a:srgbClr val="1600FF"/>
                </a:solidFill>
              </a:defRPr>
            </a:lvl3pPr>
            <a:lvl4pPr marL="1600200" indent="-228600">
              <a:buFont typeface="Arial"/>
              <a:buChar char="•"/>
              <a:defRPr sz="1100"/>
            </a:lvl4pPr>
            <a:lvl5pPr marL="2057400" indent="-228600">
              <a:buFont typeface="Arial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Explanation</a:t>
            </a:r>
          </a:p>
          <a:p>
            <a:pPr lvl="1"/>
            <a:r>
              <a:rPr lang="en-US" dirty="0"/>
              <a:t>List</a:t>
            </a: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6972418" y="2185737"/>
            <a:ext cx="0" cy="1276684"/>
          </a:xfrm>
          <a:prstGeom prst="line">
            <a:avLst/>
          </a:prstGeom>
          <a:ln w="12700" cmpd="sng">
            <a:solidFill>
              <a:srgbClr val="16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630341"/>
            <a:ext cx="2133600" cy="273844"/>
          </a:xfr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  <p:graphicFrame>
        <p:nvGraphicFramePr>
          <p:cNvPr id="2" name="Graphique 1"/>
          <p:cNvGraphicFramePr/>
          <p:nvPr userDrawn="1">
            <p:extLst>
              <p:ext uri="{D42A27DB-BD31-4B8C-83A1-F6EECF244321}">
                <p14:modId xmlns:p14="http://schemas.microsoft.com/office/powerpoint/2010/main" val="1755836743"/>
              </p:ext>
            </p:extLst>
          </p:nvPr>
        </p:nvGraphicFramePr>
        <p:xfrm>
          <a:off x="457200" y="1079293"/>
          <a:ext cx="6371871" cy="3515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0"/>
            <a:ext cx="9144000" cy="5143500"/>
          </a:xfrm>
          <a:prstGeom prst="rect">
            <a:avLst/>
          </a:prstGeom>
          <a:solidFill>
            <a:srgbClr val="1600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285"/>
            <a:ext cx="9143998" cy="514807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757587" y="1686452"/>
            <a:ext cx="7482434" cy="495365"/>
          </a:xfrm>
        </p:spPr>
        <p:txBody>
          <a:bodyPr>
            <a:noAutofit/>
          </a:bodyPr>
          <a:lstStyle>
            <a:lvl1pPr algn="l">
              <a:lnSpc>
                <a:spcPct val="50000"/>
              </a:lnSpc>
              <a:defRPr sz="3500"/>
            </a:lvl1pPr>
          </a:lstStyle>
          <a:p>
            <a:r>
              <a:rPr lang="en-US" dirty="0"/>
              <a:t>Title of your amazing presentation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57587" y="2197491"/>
            <a:ext cx="7482434" cy="131445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rgbClr val="1600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4067035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 horizontal part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-1"/>
            <a:ext cx="9155261" cy="540000"/>
          </a:xfrm>
          <a:prstGeom prst="rect">
            <a:avLst/>
          </a:prstGeom>
          <a:solidFill>
            <a:srgbClr val="1600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287"/>
            <a:ext cx="9144002" cy="51480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720000"/>
            <a:ext cx="8229600" cy="446908"/>
          </a:xfrm>
        </p:spPr>
        <p:txBody>
          <a:bodyPr>
            <a:noAutofit/>
          </a:bodyPr>
          <a:lstStyle>
            <a:lvl1pPr algn="l">
              <a:defRPr sz="3500"/>
            </a:lvl1pPr>
          </a:lstStyle>
          <a:p>
            <a:r>
              <a:rPr lang="en-US" dirty="0"/>
              <a:t>Slide title goes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630341"/>
            <a:ext cx="2133600" cy="273844"/>
          </a:xfr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562260" y="3363123"/>
            <a:ext cx="1202074" cy="0"/>
          </a:xfrm>
          <a:prstGeom prst="line">
            <a:avLst/>
          </a:prstGeom>
          <a:ln w="12700" cmpd="sng">
            <a:solidFill>
              <a:srgbClr val="16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3428999"/>
            <a:ext cx="8229600" cy="1165623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1800" b="1">
                <a:solidFill>
                  <a:schemeClr val="tx1"/>
                </a:solidFill>
              </a:defRPr>
            </a:lvl1pPr>
            <a:lvl2pPr marL="742950" indent="-285750">
              <a:lnSpc>
                <a:spcPct val="100000"/>
              </a:lnSpc>
              <a:buFont typeface="Wingdings" panose="05000000000000000000" pitchFamily="2" charset="2"/>
              <a:buChar char="§"/>
              <a:defRPr sz="1500">
                <a:solidFill>
                  <a:schemeClr val="tx2"/>
                </a:solidFill>
              </a:defRPr>
            </a:lvl2pPr>
            <a:lvl3pPr marL="1200150" indent="-285750">
              <a:lnSpc>
                <a:spcPct val="100000"/>
              </a:lnSpc>
              <a:buFont typeface="Wingdings" panose="05000000000000000000" pitchFamily="2" charset="2"/>
              <a:buChar char="§"/>
              <a:defRPr sz="1100">
                <a:solidFill>
                  <a:schemeClr val="tx1"/>
                </a:solidFill>
              </a:defRPr>
            </a:lvl3pPr>
            <a:lvl4pPr marL="1543050" indent="-171450">
              <a:lnSpc>
                <a:spcPct val="100000"/>
              </a:lnSpc>
              <a:buFont typeface="Wingdings" panose="05000000000000000000" pitchFamily="2" charset="2"/>
              <a:buChar char="§"/>
              <a:defRPr sz="1100"/>
            </a:lvl4pPr>
            <a:lvl5pPr>
              <a:lnSpc>
                <a:spcPct val="60000"/>
              </a:lnSpc>
              <a:defRPr/>
            </a:lvl5pPr>
          </a:lstStyle>
          <a:p>
            <a:pPr lvl="0"/>
            <a:r>
              <a:rPr lang="en-US" dirty="0"/>
              <a:t>Text goes here</a:t>
            </a:r>
          </a:p>
          <a:p>
            <a:pPr lvl="1"/>
            <a:r>
              <a:rPr lang="en-US" dirty="0"/>
              <a:t>First level of bullet points</a:t>
            </a:r>
          </a:p>
          <a:p>
            <a:pPr lvl="2"/>
            <a:r>
              <a:rPr lang="en-US" dirty="0"/>
              <a:t>Second level of bullet points</a:t>
            </a:r>
          </a:p>
          <a:p>
            <a:pPr lvl="3"/>
            <a:r>
              <a:rPr lang="en-US" dirty="0"/>
              <a:t>Third level of bullet points</a:t>
            </a:r>
          </a:p>
          <a:p>
            <a:pPr lvl="0"/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4" hasCustomPrompt="1"/>
          </p:nvPr>
        </p:nvSpPr>
        <p:spPr>
          <a:xfrm>
            <a:off x="457200" y="1343378"/>
            <a:ext cx="8229600" cy="1953116"/>
          </a:xfrm>
        </p:spPr>
        <p:txBody>
          <a:bodyPr/>
          <a:lstStyle>
            <a:lvl1pPr marL="285750" indent="-285750">
              <a:buFont typeface="Wingdings" panose="05000000000000000000" pitchFamily="2" charset="2"/>
              <a:buChar char="§"/>
              <a:defRPr sz="1800" b="1" i="0">
                <a:latin typeface="Alegreya Sans"/>
                <a:cs typeface="Alegreya Sans"/>
              </a:defRPr>
            </a:lvl1pPr>
            <a:lvl2pPr marL="742950" indent="-285750">
              <a:lnSpc>
                <a:spcPct val="100000"/>
              </a:lnSpc>
              <a:buFont typeface="Wingdings" panose="05000000000000000000" pitchFamily="2" charset="2"/>
              <a:buChar char="§"/>
              <a:defRPr sz="1500">
                <a:solidFill>
                  <a:srgbClr val="1600FF"/>
                </a:solidFill>
              </a:defRPr>
            </a:lvl2pPr>
            <a:lvl3pPr marL="1200150" indent="-285750">
              <a:lnSpc>
                <a:spcPct val="100000"/>
              </a:lnSpc>
              <a:buFont typeface="Wingdings" panose="05000000000000000000" pitchFamily="2" charset="2"/>
              <a:buChar char="§"/>
              <a:defRPr sz="1100" baseline="0">
                <a:solidFill>
                  <a:schemeClr val="tx1"/>
                </a:solidFill>
              </a:defRPr>
            </a:lvl3pPr>
            <a:lvl4pPr marL="1543050" indent="-171450">
              <a:lnSpc>
                <a:spcPct val="100000"/>
              </a:lnSpc>
              <a:buFont typeface="Wingdings" panose="05000000000000000000" pitchFamily="2" charset="2"/>
              <a:buChar char="§"/>
              <a:defRPr sz="1100" baseline="0"/>
            </a:lvl4pPr>
            <a:lvl5pPr>
              <a:lnSpc>
                <a:spcPct val="60000"/>
              </a:lnSpc>
              <a:defRPr/>
            </a:lvl5pPr>
          </a:lstStyle>
          <a:p>
            <a:pPr lvl="0"/>
            <a:r>
              <a:rPr lang="en-US" dirty="0"/>
              <a:t>Text goes here</a:t>
            </a:r>
          </a:p>
          <a:p>
            <a:pPr lvl="1"/>
            <a:r>
              <a:rPr lang="en-US" dirty="0"/>
              <a:t>First level of bullet points</a:t>
            </a:r>
          </a:p>
          <a:p>
            <a:pPr lvl="2"/>
            <a:r>
              <a:rPr lang="en-US" dirty="0"/>
              <a:t>Second level of bullet points</a:t>
            </a:r>
          </a:p>
          <a:p>
            <a:pPr lvl="3"/>
            <a:r>
              <a:rPr lang="en-US" dirty="0"/>
              <a:t>Third level of bullet points</a:t>
            </a:r>
          </a:p>
        </p:txBody>
      </p:sp>
    </p:spTree>
    <p:extLst>
      <p:ext uri="{BB962C8B-B14F-4D97-AF65-F5344CB8AC3E}">
        <p14:creationId xmlns:p14="http://schemas.microsoft.com/office/powerpoint/2010/main" val="3668166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ne horizontal par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-1"/>
            <a:ext cx="9155261" cy="540000"/>
          </a:xfrm>
          <a:prstGeom prst="rect">
            <a:avLst/>
          </a:prstGeom>
          <a:solidFill>
            <a:srgbClr val="1600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287"/>
            <a:ext cx="9144002" cy="5148073"/>
          </a:xfrm>
          <a:prstGeom prst="rect">
            <a:avLst/>
          </a:prstGeom>
        </p:spPr>
      </p:pic>
      <p:sp>
        <p:nvSpPr>
          <p:cNvPr id="11" name="Content Placeholder 2"/>
          <p:cNvSpPr>
            <a:spLocks noGrp="1"/>
          </p:cNvSpPr>
          <p:nvPr>
            <p:ph idx="15" hasCustomPrompt="1"/>
          </p:nvPr>
        </p:nvSpPr>
        <p:spPr>
          <a:xfrm>
            <a:off x="457200" y="1343377"/>
            <a:ext cx="8229600" cy="3164003"/>
          </a:xfrm>
        </p:spPr>
        <p:txBody>
          <a:bodyPr/>
          <a:lstStyle>
            <a:lvl1pPr marL="285750" indent="-285750">
              <a:buFont typeface="Wingdings" panose="05000000000000000000" pitchFamily="2" charset="2"/>
              <a:buChar char="§"/>
              <a:defRPr sz="1800" b="1" i="0">
                <a:latin typeface="Alegreya Sans"/>
                <a:cs typeface="Alegreya Sans"/>
              </a:defRPr>
            </a:lvl1pPr>
            <a:lvl2pPr marL="742950" indent="-285750">
              <a:lnSpc>
                <a:spcPct val="100000"/>
              </a:lnSpc>
              <a:buFont typeface="Wingdings" panose="05000000000000000000" pitchFamily="2" charset="2"/>
              <a:buChar char="§"/>
              <a:defRPr sz="1500">
                <a:solidFill>
                  <a:srgbClr val="1600FF"/>
                </a:solidFill>
              </a:defRPr>
            </a:lvl2pPr>
            <a:lvl3pPr marL="1200150" indent="-285750">
              <a:lnSpc>
                <a:spcPct val="100000"/>
              </a:lnSpc>
              <a:buFont typeface="Wingdings" panose="05000000000000000000" pitchFamily="2" charset="2"/>
              <a:buChar char="§"/>
              <a:defRPr sz="1100" baseline="0">
                <a:solidFill>
                  <a:schemeClr val="tx1"/>
                </a:solidFill>
              </a:defRPr>
            </a:lvl3pPr>
            <a:lvl4pPr marL="1543050" indent="-171450">
              <a:lnSpc>
                <a:spcPct val="100000"/>
              </a:lnSpc>
              <a:buFont typeface="Wingdings" panose="05000000000000000000" pitchFamily="2" charset="2"/>
              <a:buChar char="§"/>
              <a:defRPr sz="1100" baseline="0"/>
            </a:lvl4pPr>
            <a:lvl5pPr>
              <a:lnSpc>
                <a:spcPct val="60000"/>
              </a:lnSpc>
              <a:defRPr/>
            </a:lvl5pPr>
          </a:lstStyle>
          <a:p>
            <a:pPr lvl="0"/>
            <a:r>
              <a:rPr lang="en-US" dirty="0"/>
              <a:t>Text goes here</a:t>
            </a:r>
          </a:p>
          <a:p>
            <a:pPr lvl="1"/>
            <a:r>
              <a:rPr lang="en-US" dirty="0"/>
              <a:t>First level of bullet points</a:t>
            </a:r>
          </a:p>
          <a:p>
            <a:pPr lvl="2"/>
            <a:r>
              <a:rPr lang="en-US" dirty="0"/>
              <a:t>Second level of bullet points</a:t>
            </a:r>
          </a:p>
          <a:p>
            <a:pPr lvl="3"/>
            <a:r>
              <a:rPr lang="en-US" dirty="0"/>
              <a:t>Third level of bullet points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720000"/>
            <a:ext cx="8229600" cy="446908"/>
          </a:xfrm>
        </p:spPr>
        <p:txBody>
          <a:bodyPr>
            <a:noAutofit/>
          </a:bodyPr>
          <a:lstStyle>
            <a:lvl1pPr algn="l">
              <a:defRPr sz="3500" baseline="0"/>
            </a:lvl1pPr>
          </a:lstStyle>
          <a:p>
            <a:r>
              <a:rPr lang="en-US" dirty="0"/>
              <a:t>Slide title goes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630341"/>
            <a:ext cx="2133600" cy="273844"/>
          </a:xfr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4989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chapt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-1"/>
            <a:ext cx="9155261" cy="540000"/>
          </a:xfrm>
          <a:prstGeom prst="rect">
            <a:avLst/>
          </a:prstGeom>
          <a:solidFill>
            <a:srgbClr val="1600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287"/>
            <a:ext cx="9144002" cy="5148073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084992"/>
            <a:ext cx="8229600" cy="820008"/>
          </a:xfr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35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 of the chapter goes here</a:t>
            </a: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6972418" y="2185737"/>
            <a:ext cx="0" cy="1276684"/>
          </a:xfrm>
          <a:prstGeom prst="line">
            <a:avLst/>
          </a:prstGeom>
          <a:ln w="12700" cmpd="sng">
            <a:solidFill>
              <a:srgbClr val="16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630341"/>
            <a:ext cx="2133600" cy="273844"/>
          </a:xfr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4712446"/>
            <a:ext cx="1250731" cy="315515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2185737"/>
            <a:ext cx="6387432" cy="2408885"/>
          </a:xfrm>
        </p:spPr>
        <p:txBody>
          <a:bodyPr/>
          <a:lstStyle>
            <a:lvl1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2400">
                <a:solidFill>
                  <a:srgbClr val="000000"/>
                </a:solidFill>
              </a:defRPr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80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500">
                <a:solidFill>
                  <a:srgbClr val="1600FF"/>
                </a:solidFill>
              </a:defRPr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100"/>
            </a:lvl4pPr>
            <a:lvl5pPr marL="2057400" indent="-228600">
              <a:buFont typeface="Arial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legreya Sans Medium"/>
                <a:ea typeface="+mn-ea"/>
              </a:rPr>
              <a:t>Text goes here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600FF"/>
                </a:solidFill>
                <a:effectLst/>
                <a:uLnTx/>
                <a:uFillTx/>
                <a:latin typeface="Alegreya Sans"/>
                <a:ea typeface="+mn-ea"/>
              </a:rPr>
              <a:t>First level of bullet points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legreya Sans"/>
                <a:ea typeface="+mn-ea"/>
              </a:rPr>
              <a:t>Second level of bullet points</a:t>
            </a:r>
          </a:p>
          <a:p>
            <a:pPr marL="1600200" marR="0" lvl="3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1600FF"/>
                </a:solidFill>
                <a:effectLst/>
                <a:uLnTx/>
                <a:uFillTx/>
                <a:latin typeface="Alegreya Sans"/>
                <a:ea typeface="+mn-ea"/>
              </a:rPr>
              <a:t>Third level of bullet points</a:t>
            </a:r>
          </a:p>
          <a:p>
            <a:pPr lvl="0"/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7078579" y="2185737"/>
            <a:ext cx="1608221" cy="2408885"/>
          </a:xfrm>
        </p:spPr>
        <p:txBody>
          <a:bodyPr>
            <a:normAutofit/>
          </a:bodyPr>
          <a:lstStyle>
            <a:lvl1pPr marL="285750" indent="-285750" algn="l">
              <a:lnSpc>
                <a:spcPct val="80000"/>
              </a:lnSpc>
              <a:buFont typeface="Wingdings" panose="05000000000000000000" pitchFamily="2" charset="2"/>
              <a:buChar char="§"/>
              <a:defRPr sz="1500" b="1" i="0">
                <a:solidFill>
                  <a:srgbClr val="000000"/>
                </a:solidFill>
                <a:latin typeface="Alegreya Sans"/>
                <a:cs typeface="Alegreya Sans"/>
              </a:defRPr>
            </a:lvl1pPr>
            <a:lvl2pPr marL="628650" indent="-171450" algn="l">
              <a:lnSpc>
                <a:spcPct val="80000"/>
              </a:lnSpc>
              <a:buFont typeface="Wingdings" panose="05000000000000000000" pitchFamily="2" charset="2"/>
              <a:buChar char="§"/>
              <a:defRPr sz="1100">
                <a:solidFill>
                  <a:srgbClr val="1600FF"/>
                </a:solidFill>
              </a:defRPr>
            </a:lvl2pPr>
            <a:lvl3pPr marL="1143000" indent="-228600">
              <a:buFont typeface="Arial"/>
              <a:buChar char="•"/>
              <a:defRPr sz="1500">
                <a:solidFill>
                  <a:srgbClr val="1600FF"/>
                </a:solidFill>
              </a:defRPr>
            </a:lvl3pPr>
            <a:lvl4pPr marL="1600200" indent="-228600">
              <a:buFont typeface="Arial"/>
              <a:buChar char="•"/>
              <a:defRPr sz="1100"/>
            </a:lvl4pPr>
            <a:lvl5pPr marL="2057400" indent="-228600">
              <a:buFont typeface="Arial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Explanation</a:t>
            </a:r>
          </a:p>
          <a:p>
            <a:pPr lvl="1"/>
            <a:r>
              <a:rPr lang="en-US" dirty="0"/>
              <a:t>List</a:t>
            </a:r>
          </a:p>
        </p:txBody>
      </p:sp>
    </p:spTree>
    <p:extLst>
      <p:ext uri="{BB962C8B-B14F-4D97-AF65-F5344CB8AC3E}">
        <p14:creationId xmlns:p14="http://schemas.microsoft.com/office/powerpoint/2010/main" val="14354039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ie Char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-1"/>
            <a:ext cx="9155261" cy="540000"/>
          </a:xfrm>
          <a:prstGeom prst="rect">
            <a:avLst/>
          </a:prstGeom>
          <a:solidFill>
            <a:srgbClr val="1600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287"/>
            <a:ext cx="9144002" cy="5148073"/>
          </a:xfrm>
          <a:prstGeom prst="rect">
            <a:avLst/>
          </a:prstGeom>
        </p:spPr>
      </p:pic>
      <p:sp>
        <p:nvSpPr>
          <p:cNvPr id="5" name="ZoneTexte 4"/>
          <p:cNvSpPr txBox="1"/>
          <p:nvPr userDrawn="1"/>
        </p:nvSpPr>
        <p:spPr>
          <a:xfrm>
            <a:off x="6068533" y="5817342"/>
            <a:ext cx="184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12"/>
          <p:cNvCxnSpPr/>
          <p:nvPr userDrawn="1"/>
        </p:nvCxnSpPr>
        <p:spPr>
          <a:xfrm>
            <a:off x="6972418" y="2185737"/>
            <a:ext cx="0" cy="1276684"/>
          </a:xfrm>
          <a:prstGeom prst="line">
            <a:avLst/>
          </a:prstGeom>
          <a:ln w="12700" cmpd="sng">
            <a:solidFill>
              <a:srgbClr val="16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630341"/>
            <a:ext cx="2133600" cy="273844"/>
          </a:xfr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  <p:graphicFrame>
        <p:nvGraphicFramePr>
          <p:cNvPr id="12" name="Graphique 2"/>
          <p:cNvGraphicFramePr/>
          <p:nvPr userDrawn="1">
            <p:extLst>
              <p:ext uri="{D42A27DB-BD31-4B8C-83A1-F6EECF244321}">
                <p14:modId xmlns:p14="http://schemas.microsoft.com/office/powerpoint/2010/main" val="3186247432"/>
              </p:ext>
            </p:extLst>
          </p:nvPr>
        </p:nvGraphicFramePr>
        <p:xfrm>
          <a:off x="316358" y="1036150"/>
          <a:ext cx="6524305" cy="355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7078579" y="2185737"/>
            <a:ext cx="1608221" cy="2408885"/>
          </a:xfrm>
        </p:spPr>
        <p:txBody>
          <a:bodyPr>
            <a:normAutofit/>
          </a:bodyPr>
          <a:lstStyle>
            <a:lvl1pPr marL="285750" indent="-285750" algn="l">
              <a:lnSpc>
                <a:spcPct val="80000"/>
              </a:lnSpc>
              <a:buFont typeface="Wingdings" panose="05000000000000000000" pitchFamily="2" charset="2"/>
              <a:buChar char="§"/>
              <a:defRPr sz="1500" b="1" i="0">
                <a:solidFill>
                  <a:srgbClr val="000000"/>
                </a:solidFill>
                <a:latin typeface="Alegreya Sans"/>
                <a:cs typeface="Alegreya Sans"/>
              </a:defRPr>
            </a:lvl1pPr>
            <a:lvl2pPr marL="628650" indent="-171450" algn="l">
              <a:lnSpc>
                <a:spcPct val="80000"/>
              </a:lnSpc>
              <a:buFont typeface="Wingdings" panose="05000000000000000000" pitchFamily="2" charset="2"/>
              <a:buChar char="§"/>
              <a:defRPr sz="1100">
                <a:solidFill>
                  <a:srgbClr val="1600FF"/>
                </a:solidFill>
              </a:defRPr>
            </a:lvl2pPr>
            <a:lvl3pPr marL="1143000" indent="-228600">
              <a:buFont typeface="Arial"/>
              <a:buChar char="•"/>
              <a:defRPr sz="1500">
                <a:solidFill>
                  <a:srgbClr val="1600FF"/>
                </a:solidFill>
              </a:defRPr>
            </a:lvl3pPr>
            <a:lvl4pPr marL="1600200" indent="-228600">
              <a:buFont typeface="Arial"/>
              <a:buChar char="•"/>
              <a:defRPr sz="1100"/>
            </a:lvl4pPr>
            <a:lvl5pPr marL="2057400" indent="-228600">
              <a:buFont typeface="Arial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Explanation</a:t>
            </a:r>
          </a:p>
          <a:p>
            <a:pPr lvl="1"/>
            <a:r>
              <a:rPr lang="en-US" dirty="0"/>
              <a:t>List</a:t>
            </a:r>
          </a:p>
        </p:txBody>
      </p:sp>
    </p:spTree>
    <p:extLst>
      <p:ext uri="{BB962C8B-B14F-4D97-AF65-F5344CB8AC3E}">
        <p14:creationId xmlns:p14="http://schemas.microsoft.com/office/powerpoint/2010/main" val="10185948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ar Graph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-1"/>
            <a:ext cx="9155261" cy="540000"/>
          </a:xfrm>
          <a:prstGeom prst="rect">
            <a:avLst/>
          </a:prstGeom>
          <a:solidFill>
            <a:srgbClr val="1600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" y="-2287"/>
            <a:ext cx="9144002" cy="5148073"/>
          </a:xfrm>
          <a:prstGeom prst="rect">
            <a:avLst/>
          </a:prstGeom>
        </p:spPr>
      </p:pic>
      <p:cxnSp>
        <p:nvCxnSpPr>
          <p:cNvPr id="13" name="Connecteur droit 12"/>
          <p:cNvCxnSpPr/>
          <p:nvPr userDrawn="1"/>
        </p:nvCxnSpPr>
        <p:spPr>
          <a:xfrm>
            <a:off x="6972418" y="2185737"/>
            <a:ext cx="0" cy="1276684"/>
          </a:xfrm>
          <a:prstGeom prst="line">
            <a:avLst/>
          </a:prstGeom>
          <a:ln w="12700" cmpd="sng">
            <a:solidFill>
              <a:srgbClr val="16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630341"/>
            <a:ext cx="2133600" cy="273844"/>
          </a:xfr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  <p:graphicFrame>
        <p:nvGraphicFramePr>
          <p:cNvPr id="2" name="Graphique 1"/>
          <p:cNvGraphicFramePr/>
          <p:nvPr userDrawn="1">
            <p:extLst>
              <p:ext uri="{D42A27DB-BD31-4B8C-83A1-F6EECF244321}">
                <p14:modId xmlns:p14="http://schemas.microsoft.com/office/powerpoint/2010/main" val="2552867572"/>
              </p:ext>
            </p:extLst>
          </p:nvPr>
        </p:nvGraphicFramePr>
        <p:xfrm>
          <a:off x="457200" y="1079293"/>
          <a:ext cx="6371871" cy="3515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7078579" y="2185737"/>
            <a:ext cx="1608221" cy="2408885"/>
          </a:xfrm>
        </p:spPr>
        <p:txBody>
          <a:bodyPr>
            <a:normAutofit/>
          </a:bodyPr>
          <a:lstStyle>
            <a:lvl1pPr marL="285750" indent="-285750" algn="l">
              <a:lnSpc>
                <a:spcPct val="80000"/>
              </a:lnSpc>
              <a:buFont typeface="Wingdings" panose="05000000000000000000" pitchFamily="2" charset="2"/>
              <a:buChar char="§"/>
              <a:defRPr sz="1500" b="1" i="0">
                <a:solidFill>
                  <a:srgbClr val="000000"/>
                </a:solidFill>
                <a:latin typeface="Alegreya Sans"/>
                <a:cs typeface="Alegreya Sans"/>
              </a:defRPr>
            </a:lvl1pPr>
            <a:lvl2pPr marL="628650" indent="-171450" algn="l">
              <a:lnSpc>
                <a:spcPct val="80000"/>
              </a:lnSpc>
              <a:buFont typeface="Wingdings" panose="05000000000000000000" pitchFamily="2" charset="2"/>
              <a:buChar char="§"/>
              <a:defRPr sz="1100">
                <a:solidFill>
                  <a:srgbClr val="1600FF"/>
                </a:solidFill>
              </a:defRPr>
            </a:lvl2pPr>
            <a:lvl3pPr marL="1143000" indent="-228600">
              <a:buFont typeface="Arial"/>
              <a:buChar char="•"/>
              <a:defRPr sz="1500">
                <a:solidFill>
                  <a:srgbClr val="1600FF"/>
                </a:solidFill>
              </a:defRPr>
            </a:lvl3pPr>
            <a:lvl4pPr marL="1600200" indent="-228600">
              <a:buFont typeface="Arial"/>
              <a:buChar char="•"/>
              <a:defRPr sz="1100"/>
            </a:lvl4pPr>
            <a:lvl5pPr marL="2057400" indent="-228600">
              <a:buFont typeface="Arial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Explanation</a:t>
            </a:r>
          </a:p>
          <a:p>
            <a:pPr lvl="1"/>
            <a:r>
              <a:rPr lang="en-US" dirty="0"/>
              <a:t>List</a:t>
            </a:r>
          </a:p>
        </p:txBody>
      </p:sp>
    </p:spTree>
    <p:extLst>
      <p:ext uri="{BB962C8B-B14F-4D97-AF65-F5344CB8AC3E}">
        <p14:creationId xmlns:p14="http://schemas.microsoft.com/office/powerpoint/2010/main" val="40141937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966952" y="1271752"/>
            <a:ext cx="338586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5000" b="1" dirty="0" err="1">
                <a:solidFill>
                  <a:schemeClr val="tx2"/>
                </a:solidFill>
                <a:latin typeface="Alegreya Sans"/>
              </a:rPr>
              <a:t>Thank</a:t>
            </a:r>
            <a:r>
              <a:rPr lang="nl-BE" sz="5000" b="1" baseline="0" dirty="0">
                <a:solidFill>
                  <a:schemeClr val="tx2"/>
                </a:solidFill>
                <a:latin typeface="Alegreya Sans"/>
              </a:rPr>
              <a:t> </a:t>
            </a:r>
            <a:r>
              <a:rPr lang="nl-BE" sz="5000" b="1" baseline="0" dirty="0" err="1">
                <a:solidFill>
                  <a:schemeClr val="tx2"/>
                </a:solidFill>
                <a:latin typeface="Alegreya Sans"/>
              </a:rPr>
              <a:t>you</a:t>
            </a:r>
            <a:endParaRPr lang="nl-BE" sz="5000" b="1" dirty="0">
              <a:solidFill>
                <a:schemeClr val="tx2"/>
              </a:solidFill>
              <a:latin typeface="Alegreya Sans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1060283" y="2050753"/>
            <a:ext cx="1992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dirty="0">
                <a:latin typeface="Alegreya Sans"/>
              </a:rPr>
              <a:t>For </a:t>
            </a:r>
            <a:r>
              <a:rPr lang="nl-BE" dirty="0" err="1">
                <a:latin typeface="Alegreya Sans"/>
              </a:rPr>
              <a:t>your</a:t>
            </a:r>
            <a:r>
              <a:rPr lang="nl-BE" dirty="0">
                <a:latin typeface="Alegreya Sans"/>
              </a:rPr>
              <a:t> attention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89111" y="3875359"/>
            <a:ext cx="2897688" cy="8919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29266" y="661933"/>
            <a:ext cx="2417379" cy="609819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630341"/>
            <a:ext cx="2133600" cy="273844"/>
          </a:xfr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774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err="1"/>
              <a:t>Presentation</a:t>
            </a:r>
            <a:r>
              <a:rPr lang="fr-FR" dirty="0"/>
              <a:t> </a:t>
            </a:r>
            <a:r>
              <a:rPr lang="fr-FR" dirty="0" err="1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rgbClr val="1600FF"/>
                </a:solidFill>
                <a:latin typeface="Alegreya Sans"/>
                <a:cs typeface="Alegreya Sans"/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99" r:id="rId2"/>
    <p:sldLayoutId id="2147493498" r:id="rId3"/>
    <p:sldLayoutId id="2147493500" r:id="rId4"/>
    <p:sldLayoutId id="2147493503" r:id="rId5"/>
    <p:sldLayoutId id="2147493486" r:id="rId6"/>
    <p:sldLayoutId id="2147493502" r:id="rId7"/>
    <p:sldLayoutId id="2147493512" r:id="rId8"/>
    <p:sldLayoutId id="2147493458" r:id="rId9"/>
    <p:sldLayoutId id="2147493478" r:id="rId10"/>
    <p:sldLayoutId id="2147493501" r:id="rId11"/>
    <p:sldLayoutId id="2147493459" r:id="rId12"/>
    <p:sldLayoutId id="2147493510" r:id="rId13"/>
    <p:sldLayoutId id="2147493504" r:id="rId14"/>
    <p:sldLayoutId id="2147493505" r:id="rId15"/>
    <p:sldLayoutId id="2147493506" r:id="rId16"/>
    <p:sldLayoutId id="2147493507" r:id="rId17"/>
    <p:sldLayoutId id="2147493508" r:id="rId18"/>
    <p:sldLayoutId id="2147493511" r:id="rId1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b="1" i="0" kern="1200" baseline="0">
          <a:solidFill>
            <a:schemeClr val="tx1"/>
          </a:solidFill>
          <a:latin typeface="Alegreya Sans"/>
          <a:ea typeface="+mj-ea"/>
          <a:cs typeface="Alegreya Sans"/>
        </a:defRPr>
      </a:lvl1pPr>
    </p:titleStyle>
    <p:bodyStyle>
      <a:lvl1pPr marL="285750" indent="-28575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1800" b="0" i="0" kern="1200">
          <a:solidFill>
            <a:schemeClr val="tx1"/>
          </a:solidFill>
          <a:latin typeface="Alegreya Sans Medium"/>
          <a:ea typeface="+mn-ea"/>
          <a:cs typeface="Alegreya Sans Medium"/>
        </a:defRPr>
      </a:lvl1pPr>
      <a:lvl2pPr marL="742950" indent="-28575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1500" b="0" i="0" kern="1200">
          <a:solidFill>
            <a:schemeClr val="tx2"/>
          </a:solidFill>
          <a:latin typeface="Alegreya Sans"/>
          <a:ea typeface="+mn-ea"/>
          <a:cs typeface="Alegreya Sans"/>
        </a:defRPr>
      </a:lvl2pPr>
      <a:lvl3pPr marL="1143000" indent="-22860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1000" b="0" i="0" kern="1200">
          <a:solidFill>
            <a:schemeClr val="tx1"/>
          </a:solidFill>
          <a:latin typeface="Alegreya Sans"/>
          <a:ea typeface="+mn-ea"/>
          <a:cs typeface="Alegreya Sans"/>
        </a:defRPr>
      </a:lvl3pPr>
      <a:lvl4pPr marL="1600200" indent="-22860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900" b="0" i="0" kern="1200">
          <a:solidFill>
            <a:schemeClr val="tx2"/>
          </a:solidFill>
          <a:latin typeface="Alegreya Sans"/>
          <a:ea typeface="+mn-ea"/>
          <a:cs typeface="Alegreya Sans"/>
        </a:defRPr>
      </a:lvl4pPr>
      <a:lvl5pPr marL="2057400" indent="-22860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900" b="0" i="0" kern="1200">
          <a:solidFill>
            <a:schemeClr val="tx1"/>
          </a:solidFill>
          <a:latin typeface="Alegreya Sans"/>
          <a:ea typeface="+mn-ea"/>
          <a:cs typeface="Alegreya San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57587" y="1686452"/>
            <a:ext cx="7869578" cy="495365"/>
          </a:xfrm>
        </p:spPr>
        <p:txBody>
          <a:bodyPr/>
          <a:lstStyle/>
          <a:p>
            <a:pPr>
              <a:lnSpc>
                <a:spcPct val="75000"/>
              </a:lnSpc>
            </a:pPr>
            <a:r>
              <a:rPr lang="nl-BE" dirty="0" err="1" smtClean="0"/>
              <a:t>Wage</a:t>
            </a:r>
            <a:r>
              <a:rPr lang="nl-BE" dirty="0" smtClean="0"/>
              <a:t> Tax </a:t>
            </a:r>
            <a:r>
              <a:rPr lang="nl-BE" dirty="0" err="1" smtClean="0"/>
              <a:t>Reduction</a:t>
            </a:r>
            <a:endParaRPr lang="nl-BE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757587" y="2197491"/>
            <a:ext cx="7482434" cy="1539622"/>
          </a:xfrm>
        </p:spPr>
        <p:txBody>
          <a:bodyPr>
            <a:normAutofit/>
          </a:bodyPr>
          <a:lstStyle/>
          <a:p>
            <a:r>
              <a:rPr lang="nl-BE" dirty="0" err="1" smtClean="0"/>
              <a:t>Researchers</a:t>
            </a:r>
            <a:endParaRPr lang="nl-BE" dirty="0"/>
          </a:p>
          <a:p>
            <a:endParaRPr lang="nl-BE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790510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4"/>
            <p:extLst>
              <p:ext uri="{D42A27DB-BD31-4B8C-83A1-F6EECF244321}">
                <p14:modId xmlns:p14="http://schemas.microsoft.com/office/powerpoint/2010/main" val="674367621"/>
              </p:ext>
            </p:extLst>
          </p:nvPr>
        </p:nvGraphicFramePr>
        <p:xfrm>
          <a:off x="457200" y="783165"/>
          <a:ext cx="8229600" cy="4516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sz="1600" dirty="0" smtClean="0">
                          <a:latin typeface="Alegreya Sans" pitchFamily="50" charset="0"/>
                        </a:rPr>
                        <a:t>FRWB/CFPS</a:t>
                      </a:r>
                      <a:endParaRPr lang="nl-BE" sz="1600" dirty="0">
                        <a:latin typeface="Alegreya Sans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dirty="0" smtClean="0">
                          <a:latin typeface="Alegreya Sans" pitchFamily="50" charset="0"/>
                        </a:rPr>
                        <a:t>VBO (Agoria/</a:t>
                      </a:r>
                      <a:r>
                        <a:rPr lang="nl-BE" sz="1600" dirty="0" err="1" smtClean="0">
                          <a:latin typeface="Alegreya Sans" pitchFamily="50" charset="0"/>
                        </a:rPr>
                        <a:t>essenscia</a:t>
                      </a:r>
                      <a:r>
                        <a:rPr lang="nl-BE" sz="1600" dirty="0" smtClean="0">
                          <a:latin typeface="Alegreya Sans" pitchFamily="50" charset="0"/>
                        </a:rPr>
                        <a:t>/</a:t>
                      </a:r>
                      <a:r>
                        <a:rPr lang="nl-BE" sz="1600" dirty="0" err="1" smtClean="0">
                          <a:latin typeface="Alegreya Sans" pitchFamily="50" charset="0"/>
                        </a:rPr>
                        <a:t>Fevia</a:t>
                      </a:r>
                      <a:r>
                        <a:rPr lang="nl-BE" sz="1600" dirty="0" smtClean="0">
                          <a:latin typeface="Alegreya Sans" pitchFamily="50" charset="0"/>
                        </a:rPr>
                        <a:t>/</a:t>
                      </a:r>
                      <a:r>
                        <a:rPr lang="nl-BE" sz="1600" dirty="0" err="1" smtClean="0">
                          <a:latin typeface="Alegreya Sans" pitchFamily="50" charset="0"/>
                        </a:rPr>
                        <a:t>Conf</a:t>
                      </a:r>
                      <a:r>
                        <a:rPr lang="nl-BE" sz="1600" dirty="0" smtClean="0">
                          <a:latin typeface="Alegreya Sans" pitchFamily="50" charset="0"/>
                        </a:rPr>
                        <a:t>.</a:t>
                      </a:r>
                      <a:r>
                        <a:rPr lang="nl-BE" sz="1600" baseline="0" dirty="0" smtClean="0">
                          <a:latin typeface="Alegreya Sans" pitchFamily="50" charset="0"/>
                        </a:rPr>
                        <a:t> </a:t>
                      </a:r>
                      <a:r>
                        <a:rPr lang="nl-BE" sz="1600" dirty="0" smtClean="0">
                          <a:latin typeface="Alegreya Sans" pitchFamily="50" charset="0"/>
                        </a:rPr>
                        <a:t>Bouw/…)</a:t>
                      </a:r>
                      <a:endParaRPr lang="nl-BE" sz="1600" dirty="0">
                        <a:latin typeface="Alegreya Sans" pitchFamily="50" charset="0"/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endParaRPr lang="nl-BE" sz="1400" b="1" dirty="0">
                        <a:solidFill>
                          <a:schemeClr val="bg1"/>
                        </a:solidFill>
                        <a:latin typeface="Alegreya Sans" pitchFamily="50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200" dirty="0">
                        <a:solidFill>
                          <a:schemeClr val="bg1"/>
                        </a:solidFill>
                        <a:latin typeface="Alegreya Sans" pitchFamily="50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b="1" noProof="0" dirty="0" smtClean="0">
                          <a:solidFill>
                            <a:schemeClr val="bg2"/>
                          </a:solidFill>
                          <a:latin typeface="Alegreya Sans" pitchFamily="50" charset="0"/>
                        </a:rPr>
                        <a:t>Universities ,</a:t>
                      </a:r>
                      <a:r>
                        <a:rPr lang="en-GB" sz="1400" b="1" baseline="0" noProof="0" dirty="0" smtClean="0">
                          <a:solidFill>
                            <a:schemeClr val="bg2"/>
                          </a:solidFill>
                          <a:latin typeface="Alegreya Sans" pitchFamily="50" charset="0"/>
                        </a:rPr>
                        <a:t> </a:t>
                      </a:r>
                      <a:r>
                        <a:rPr lang="en-GB" sz="1400" b="1" noProof="0" dirty="0" smtClean="0">
                          <a:solidFill>
                            <a:schemeClr val="bg2"/>
                          </a:solidFill>
                          <a:latin typeface="Alegreya Sans" pitchFamily="50" charset="0"/>
                        </a:rPr>
                        <a:t> colleges of higher education and  </a:t>
                      </a:r>
                      <a:r>
                        <a:rPr lang="en-GB" sz="1400" b="1" baseline="0" noProof="0" dirty="0" smtClean="0">
                          <a:solidFill>
                            <a:schemeClr val="bg2"/>
                          </a:solidFill>
                          <a:latin typeface="Alegreya Sans" pitchFamily="50" charset="0"/>
                        </a:rPr>
                        <a:t>acknowledged research organisations </a:t>
                      </a:r>
                      <a:endParaRPr lang="en-GB" sz="1400" b="1" noProof="0" dirty="0">
                        <a:solidFill>
                          <a:schemeClr val="bg2"/>
                        </a:solidFill>
                        <a:latin typeface="Alegreya Sans" pitchFamily="50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200" dirty="0">
                        <a:solidFill>
                          <a:schemeClr val="bg2"/>
                        </a:solidFill>
                        <a:latin typeface="Alegreya Sans" pitchFamily="50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300" noProof="0" dirty="0" smtClean="0">
                          <a:latin typeface="Alegreya Sans" pitchFamily="50" charset="0"/>
                        </a:rPr>
                        <a:t>Introduction 50%-rule</a:t>
                      </a:r>
                      <a:endParaRPr lang="nl-BE" sz="1300" dirty="0">
                        <a:latin typeface="Alegreya Sans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300" noProof="0" dirty="0" smtClean="0">
                          <a:latin typeface="Alegreya Sans" pitchFamily="50" charset="0"/>
                        </a:rPr>
                        <a:t>Introduction 50%-rule</a:t>
                      </a:r>
                      <a:endParaRPr lang="nl-BE" sz="1300" dirty="0">
                        <a:latin typeface="Alegreya Sans" pitchFamily="50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300" noProof="0" dirty="0" smtClean="0">
                          <a:latin typeface="Alegreya Sans" pitchFamily="50" charset="0"/>
                        </a:rPr>
                        <a:t>Broadening scope</a:t>
                      </a:r>
                      <a:r>
                        <a:rPr lang="en-GB" sz="1300" dirty="0" smtClean="0">
                          <a:latin typeface="Alegreya Sans" pitchFamily="50" charset="0"/>
                        </a:rPr>
                        <a:t>: researchers (medical staff) having qualifications in and main responsibility in medical care in a hospital linked with</a:t>
                      </a:r>
                      <a:r>
                        <a:rPr lang="en-GB" sz="1300" baseline="0" dirty="0" smtClean="0">
                          <a:latin typeface="Alegreya Sans" pitchFamily="50" charset="0"/>
                        </a:rPr>
                        <a:t> a </a:t>
                      </a:r>
                      <a:r>
                        <a:rPr lang="en-GB" sz="1300" dirty="0" smtClean="0">
                          <a:latin typeface="Alegreya Sans" pitchFamily="50" charset="0"/>
                        </a:rPr>
                        <a:t>university or a</a:t>
                      </a:r>
                      <a:r>
                        <a:rPr lang="en-GB" sz="1300" baseline="0" dirty="0" smtClean="0">
                          <a:latin typeface="Alegreya Sans" pitchFamily="50" charset="0"/>
                        </a:rPr>
                        <a:t> hospital qualifying as an acknowledged research organisation</a:t>
                      </a:r>
                      <a:endParaRPr lang="nl-BE" sz="1300" dirty="0">
                        <a:latin typeface="Alegreya Sans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300" dirty="0">
                        <a:solidFill>
                          <a:srgbClr val="FF0000"/>
                        </a:solidFill>
                        <a:latin typeface="Alegreya Sans" pitchFamily="50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300" kern="1200" noProof="0" dirty="0" smtClean="0">
                          <a:solidFill>
                            <a:schemeClr val="dk1"/>
                          </a:solidFill>
                          <a:effectLst/>
                          <a:latin typeface="Alegreya Sans" pitchFamily="50" charset="0"/>
                          <a:ea typeface="+mn-ea"/>
                          <a:cs typeface="+mn-cs"/>
                        </a:rPr>
                        <a:t>Limitation</a:t>
                      </a:r>
                      <a:r>
                        <a:rPr lang="en-GB" sz="1300" kern="1200" baseline="0" noProof="0" dirty="0" smtClean="0">
                          <a:solidFill>
                            <a:schemeClr val="dk1"/>
                          </a:solidFill>
                          <a:effectLst/>
                          <a:latin typeface="Alegreya Sans" pitchFamily="50" charset="0"/>
                          <a:ea typeface="+mn-ea"/>
                          <a:cs typeface="+mn-cs"/>
                        </a:rPr>
                        <a:t> of scope: abolishment for bachelor within universities, colleges of higher education and acknowledged research organisations, except for bachelors working at colleges of higher education acting in framework of partnership agreement</a:t>
                      </a:r>
                      <a:endParaRPr lang="nl-BE" sz="1300" dirty="0">
                        <a:latin typeface="Alegreya Sans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300" dirty="0">
                        <a:solidFill>
                          <a:srgbClr val="FF0000"/>
                        </a:solidFill>
                        <a:latin typeface="Alegreya Sans" pitchFamily="50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0" kern="1200" dirty="0" smtClean="0">
                          <a:solidFill>
                            <a:schemeClr val="dk1"/>
                          </a:solidFill>
                          <a:effectLst/>
                          <a:latin typeface="Alegreya Sans" pitchFamily="50" charset="0"/>
                          <a:ea typeface="+mn-ea"/>
                          <a:cs typeface="+mn-cs"/>
                        </a:rPr>
                        <a:t>Enlargement of advisory powers </a:t>
                      </a:r>
                      <a:r>
                        <a:rPr lang="en-US" sz="1300" b="0" kern="1200" dirty="0" err="1" smtClean="0">
                          <a:solidFill>
                            <a:schemeClr val="dk1"/>
                          </a:solidFill>
                          <a:effectLst/>
                          <a:latin typeface="Alegreya Sans" pitchFamily="50" charset="0"/>
                          <a:ea typeface="+mn-ea"/>
                          <a:cs typeface="+mn-cs"/>
                        </a:rPr>
                        <a:t>Belspo</a:t>
                      </a:r>
                      <a:r>
                        <a:rPr lang="en-US" sz="1300" b="0" kern="1200" dirty="0" smtClean="0">
                          <a:solidFill>
                            <a:schemeClr val="dk1"/>
                          </a:solidFill>
                          <a:effectLst/>
                          <a:latin typeface="Alegreya Sans" pitchFamily="50" charset="0"/>
                          <a:ea typeface="+mn-ea"/>
                          <a:cs typeface="+mn-cs"/>
                        </a:rPr>
                        <a:t> (notion of genuine cooperation and diploma)</a:t>
                      </a:r>
                      <a:endParaRPr lang="nl-BE" sz="1300" dirty="0">
                        <a:latin typeface="Alegreya Sans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300" dirty="0">
                        <a:latin typeface="Alegreya Sans" pitchFamily="50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300" noProof="0" dirty="0" smtClean="0">
                          <a:latin typeface="Alegreya Sans" pitchFamily="50" charset="0"/>
                        </a:rPr>
                        <a:t>Provision of information to </a:t>
                      </a:r>
                      <a:r>
                        <a:rPr lang="en-GB" sz="1300" noProof="0" dirty="0" err="1" smtClean="0">
                          <a:latin typeface="Alegreya Sans" pitchFamily="50" charset="0"/>
                        </a:rPr>
                        <a:t>Belspo</a:t>
                      </a:r>
                      <a:r>
                        <a:rPr lang="en-GB" sz="1300" baseline="0" noProof="0" dirty="0" smtClean="0">
                          <a:latin typeface="Alegreya Sans" pitchFamily="50" charset="0"/>
                        </a:rPr>
                        <a:t> on an annual basis</a:t>
                      </a:r>
                      <a:endParaRPr lang="nl-BE" sz="1300" dirty="0">
                        <a:latin typeface="Alegreya Sans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300" dirty="0">
                        <a:latin typeface="Alegreya Sans" pitchFamily="50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70454" y="4630341"/>
            <a:ext cx="2133600" cy="273844"/>
          </a:xfrm>
        </p:spPr>
        <p:txBody>
          <a:bodyPr/>
          <a:lstStyle/>
          <a:p>
            <a:fld id="{2066355A-084C-D24E-9AD2-7E4FC41EA62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51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4"/>
            <p:extLst>
              <p:ext uri="{D42A27DB-BD31-4B8C-83A1-F6EECF244321}">
                <p14:modId xmlns:p14="http://schemas.microsoft.com/office/powerpoint/2010/main" val="287250188"/>
              </p:ext>
            </p:extLst>
          </p:nvPr>
        </p:nvGraphicFramePr>
        <p:xfrm>
          <a:off x="457200" y="1044433"/>
          <a:ext cx="8229600" cy="31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sz="1600" dirty="0" smtClean="0">
                          <a:latin typeface="Alegreya Sans" pitchFamily="50" charset="0"/>
                        </a:rPr>
                        <a:t>FRWB/CFPS</a:t>
                      </a:r>
                      <a:endParaRPr lang="nl-BE" sz="1600" dirty="0">
                        <a:latin typeface="Alegreya Sans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dirty="0" smtClean="0">
                          <a:latin typeface="Alegreya Sans" pitchFamily="50" charset="0"/>
                        </a:rPr>
                        <a:t>VBO (Agoria/</a:t>
                      </a:r>
                      <a:r>
                        <a:rPr lang="nl-BE" sz="1600" dirty="0" err="1" smtClean="0">
                          <a:latin typeface="Alegreya Sans" pitchFamily="50" charset="0"/>
                        </a:rPr>
                        <a:t>essenscia</a:t>
                      </a:r>
                      <a:r>
                        <a:rPr lang="nl-BE" sz="1600" dirty="0" smtClean="0">
                          <a:latin typeface="Alegreya Sans" pitchFamily="50" charset="0"/>
                        </a:rPr>
                        <a:t>/</a:t>
                      </a:r>
                      <a:r>
                        <a:rPr lang="nl-BE" sz="1600" dirty="0" err="1" smtClean="0">
                          <a:latin typeface="Alegreya Sans" pitchFamily="50" charset="0"/>
                        </a:rPr>
                        <a:t>Fevia</a:t>
                      </a:r>
                      <a:r>
                        <a:rPr lang="nl-BE" sz="1600" dirty="0" smtClean="0">
                          <a:latin typeface="Alegreya Sans" pitchFamily="50" charset="0"/>
                        </a:rPr>
                        <a:t>/</a:t>
                      </a:r>
                      <a:r>
                        <a:rPr lang="nl-BE" sz="1600" dirty="0" err="1" smtClean="0">
                          <a:latin typeface="Alegreya Sans" pitchFamily="50" charset="0"/>
                        </a:rPr>
                        <a:t>Conf</a:t>
                      </a:r>
                      <a:r>
                        <a:rPr lang="nl-BE" sz="1600" dirty="0" smtClean="0">
                          <a:latin typeface="Alegreya Sans" pitchFamily="50" charset="0"/>
                        </a:rPr>
                        <a:t>. Bouw/…)</a:t>
                      </a:r>
                      <a:endParaRPr lang="nl-BE" sz="1600" dirty="0">
                        <a:latin typeface="Alegreya Sans" pitchFamily="50" charset="0"/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endParaRPr lang="nl-BE" sz="1600" dirty="0">
                        <a:latin typeface="Alegreya Sans" pitchFamily="50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b="1" noProof="0" dirty="0" smtClean="0">
                          <a:solidFill>
                            <a:schemeClr val="bg1"/>
                          </a:solidFill>
                          <a:latin typeface="Alegreya Sans" pitchFamily="50" charset="0"/>
                        </a:rPr>
                        <a:t>Young</a:t>
                      </a:r>
                      <a:r>
                        <a:rPr lang="en-GB" sz="1400" b="1" baseline="0" noProof="0" dirty="0" smtClean="0">
                          <a:solidFill>
                            <a:schemeClr val="bg1"/>
                          </a:solidFill>
                          <a:latin typeface="Alegreya Sans" pitchFamily="50" charset="0"/>
                        </a:rPr>
                        <a:t> Innovative Company</a:t>
                      </a:r>
                      <a:endParaRPr lang="en-GB" sz="1400" b="1" noProof="0" dirty="0">
                        <a:solidFill>
                          <a:schemeClr val="bg1"/>
                        </a:solidFill>
                        <a:latin typeface="Alegreya Sans" pitchFamily="50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nl-BE" sz="1200" dirty="0">
                        <a:latin typeface="Alegreya Sans" pitchFamily="50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300" noProof="0" dirty="0" smtClean="0">
                          <a:latin typeface="Alegreya Sans" pitchFamily="50" charset="0"/>
                        </a:rPr>
                        <a:t>Introduction 50%-rule</a:t>
                      </a:r>
                      <a:r>
                        <a:rPr lang="en-GB" sz="1300" baseline="0" noProof="0" dirty="0" smtClean="0">
                          <a:latin typeface="Alegreya Sans" pitchFamily="50" charset="0"/>
                        </a:rPr>
                        <a:t> (free choice)</a:t>
                      </a:r>
                      <a:endParaRPr lang="nl-BE" sz="1300" dirty="0">
                        <a:latin typeface="Alegreya Sans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300" noProof="0" dirty="0" smtClean="0">
                          <a:latin typeface="Alegreya Sans" pitchFamily="50" charset="0"/>
                        </a:rPr>
                        <a:t>Introduction 50%-rule</a:t>
                      </a:r>
                      <a:r>
                        <a:rPr lang="en-GB" sz="1300" baseline="0" noProof="0" dirty="0" smtClean="0">
                          <a:latin typeface="Alegreya Sans" pitchFamily="50" charset="0"/>
                        </a:rPr>
                        <a:t> (free choice)</a:t>
                      </a:r>
                      <a:endParaRPr lang="nl-BE" sz="1300" dirty="0">
                        <a:latin typeface="Alegreya Sans" pitchFamily="50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300" noProof="0" dirty="0" smtClean="0">
                          <a:latin typeface="Alegreya Sans" pitchFamily="50" charset="0"/>
                        </a:rPr>
                        <a:t>Limitation in time (5 years</a:t>
                      </a:r>
                      <a:r>
                        <a:rPr lang="en-GB" sz="1300" baseline="0" noProof="0" dirty="0" smtClean="0">
                          <a:latin typeface="Alegreya Sans" pitchFamily="50" charset="0"/>
                        </a:rPr>
                        <a:t> </a:t>
                      </a:r>
                      <a:r>
                        <a:rPr lang="en-GB" sz="1300" noProof="0" dirty="0" smtClean="0">
                          <a:latin typeface="Alegreya Sans" pitchFamily="50" charset="0"/>
                        </a:rPr>
                        <a:t>instead of 10 years)</a:t>
                      </a:r>
                      <a:endParaRPr lang="nl-BE" sz="1300" dirty="0">
                        <a:latin typeface="Alegreya Sans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300" noProof="0" dirty="0" smtClean="0">
                          <a:latin typeface="Alegreya Sans" pitchFamily="50" charset="0"/>
                        </a:rPr>
                        <a:t>Limitation in time (5 years</a:t>
                      </a:r>
                      <a:r>
                        <a:rPr lang="en-GB" sz="1300" baseline="0" noProof="0" dirty="0" smtClean="0">
                          <a:latin typeface="Alegreya Sans" pitchFamily="50" charset="0"/>
                        </a:rPr>
                        <a:t> </a:t>
                      </a:r>
                      <a:r>
                        <a:rPr lang="en-GB" sz="1300" noProof="0" dirty="0" smtClean="0">
                          <a:latin typeface="Alegreya Sans" pitchFamily="50" charset="0"/>
                        </a:rPr>
                        <a:t>instead of 10 years)</a:t>
                      </a:r>
                      <a:endParaRPr lang="nl-BE" sz="1300" dirty="0">
                        <a:latin typeface="Alegreya Sans" pitchFamily="50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300" dirty="0" smtClean="0">
                          <a:latin typeface="Alegreya Sans" pitchFamily="50" charset="0"/>
                        </a:rPr>
                        <a:t>Increase</a:t>
                      </a:r>
                      <a:r>
                        <a:rPr lang="en-GB" sz="1300" noProof="0" dirty="0" smtClean="0">
                          <a:latin typeface="Alegreya Sans" pitchFamily="50" charset="0"/>
                        </a:rPr>
                        <a:t> wage tax exemption up to 100</a:t>
                      </a:r>
                      <a:r>
                        <a:rPr lang="nl-BE" sz="1300" dirty="0" smtClean="0">
                          <a:latin typeface="Alegreya Sans" pitchFamily="50" charset="0"/>
                        </a:rPr>
                        <a:t>%</a:t>
                      </a:r>
                      <a:endParaRPr lang="nl-BE" sz="1300" dirty="0">
                        <a:latin typeface="Alegreya Sans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300" dirty="0">
                        <a:latin typeface="Alegreya Sans" pitchFamily="50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300" noProof="0" dirty="0" smtClean="0">
                          <a:latin typeface="Alegreya Sans" pitchFamily="50" charset="0"/>
                        </a:rPr>
                        <a:t>Broadening scope to company directors</a:t>
                      </a:r>
                      <a:endParaRPr lang="nl-BE" sz="1300" dirty="0">
                        <a:latin typeface="Alegreya Sans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300" dirty="0">
                        <a:latin typeface="Alegreya Sans" pitchFamily="50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300" noProof="0" dirty="0" smtClean="0">
                          <a:latin typeface="Alegreya Sans" pitchFamily="50" charset="0"/>
                        </a:rPr>
                        <a:t>Introduction of </a:t>
                      </a:r>
                      <a:r>
                        <a:rPr lang="en-GB" sz="1300" noProof="0" dirty="0" err="1" smtClean="0">
                          <a:latin typeface="Alegreya Sans" pitchFamily="50" charset="0"/>
                        </a:rPr>
                        <a:t>Belspo</a:t>
                      </a:r>
                      <a:r>
                        <a:rPr lang="en-GB" sz="1300" noProof="0" dirty="0" smtClean="0">
                          <a:latin typeface="Alegreya Sans" pitchFamily="50" charset="0"/>
                        </a:rPr>
                        <a:t>-ruling</a:t>
                      </a:r>
                      <a:endParaRPr lang="nl-BE" sz="1300" dirty="0">
                        <a:latin typeface="Alegreya Sans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300" dirty="0">
                        <a:latin typeface="Alegreya Sans" pitchFamily="50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58482" y="4630341"/>
            <a:ext cx="2133600" cy="273844"/>
          </a:xfrm>
        </p:spPr>
        <p:txBody>
          <a:bodyPr/>
          <a:lstStyle/>
          <a:p>
            <a:fld id="{2066355A-084C-D24E-9AD2-7E4FC41EA62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78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4"/>
            <p:extLst>
              <p:ext uri="{D42A27DB-BD31-4B8C-83A1-F6EECF244321}">
                <p14:modId xmlns:p14="http://schemas.microsoft.com/office/powerpoint/2010/main" val="3842469466"/>
              </p:ext>
            </p:extLst>
          </p:nvPr>
        </p:nvGraphicFramePr>
        <p:xfrm>
          <a:off x="457200" y="717848"/>
          <a:ext cx="8378890" cy="419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26409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sz="1600" dirty="0" smtClean="0">
                          <a:latin typeface="Alegreya Sans" pitchFamily="50" charset="0"/>
                        </a:rPr>
                        <a:t>FRWB/CFPS</a:t>
                      </a:r>
                      <a:endParaRPr lang="nl-BE" sz="1600" dirty="0">
                        <a:latin typeface="Alegreya Sans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dirty="0" smtClean="0">
                          <a:latin typeface="Alegreya Sans" pitchFamily="50" charset="0"/>
                        </a:rPr>
                        <a:t>VBO (Agoria/</a:t>
                      </a:r>
                      <a:r>
                        <a:rPr lang="nl-BE" sz="1600" dirty="0" err="1" smtClean="0">
                          <a:latin typeface="Alegreya Sans" pitchFamily="50" charset="0"/>
                        </a:rPr>
                        <a:t>essenscia</a:t>
                      </a:r>
                      <a:r>
                        <a:rPr lang="nl-BE" sz="1600" dirty="0" smtClean="0">
                          <a:latin typeface="Alegreya Sans" pitchFamily="50" charset="0"/>
                        </a:rPr>
                        <a:t>/</a:t>
                      </a:r>
                      <a:r>
                        <a:rPr lang="nl-BE" sz="1600" dirty="0" err="1" smtClean="0">
                          <a:latin typeface="Alegreya Sans" pitchFamily="50" charset="0"/>
                        </a:rPr>
                        <a:t>Fevia</a:t>
                      </a:r>
                      <a:r>
                        <a:rPr lang="nl-BE" sz="1600" dirty="0" smtClean="0">
                          <a:latin typeface="Alegreya Sans" pitchFamily="50" charset="0"/>
                        </a:rPr>
                        <a:t>/</a:t>
                      </a:r>
                      <a:r>
                        <a:rPr lang="nl-BE" sz="1600" dirty="0" err="1" smtClean="0">
                          <a:latin typeface="Alegreya Sans" pitchFamily="50" charset="0"/>
                        </a:rPr>
                        <a:t>Conf</a:t>
                      </a:r>
                      <a:r>
                        <a:rPr lang="nl-BE" sz="1600" dirty="0" smtClean="0">
                          <a:latin typeface="Alegreya Sans" pitchFamily="50" charset="0"/>
                        </a:rPr>
                        <a:t>. Bouw/…)</a:t>
                      </a:r>
                      <a:endParaRPr lang="nl-BE" sz="1600" dirty="0">
                        <a:latin typeface="Alegreya Sans" pitchFamily="50" charset="0"/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endParaRPr lang="nl-BE" sz="1000" dirty="0">
                        <a:latin typeface="Alegreya Sans" pitchFamily="50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nl-BE" sz="1400" b="1" dirty="0" smtClean="0">
                          <a:solidFill>
                            <a:schemeClr val="bg2"/>
                          </a:solidFill>
                          <a:latin typeface="Alegreya Sans" pitchFamily="50" charset="0"/>
                        </a:rPr>
                        <a:t>Bedrijfsleven</a:t>
                      </a:r>
                      <a:endParaRPr lang="nl-BE" sz="1400" b="1" dirty="0">
                        <a:solidFill>
                          <a:schemeClr val="bg2"/>
                        </a:solidFill>
                        <a:latin typeface="Alegreya Sans" pitchFamily="50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nl-BE" sz="1600" dirty="0">
                        <a:latin typeface="Alegreya Sans" pitchFamily="50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noProof="0" dirty="0" smtClean="0">
                          <a:latin typeface="Alegreya Sans" pitchFamily="50" charset="0"/>
                        </a:rPr>
                        <a:t>Introduction 50%-rule</a:t>
                      </a:r>
                      <a:r>
                        <a:rPr lang="en-GB" sz="1100" baseline="0" noProof="0" dirty="0" smtClean="0">
                          <a:latin typeface="Alegreya Sans" pitchFamily="50" charset="0"/>
                        </a:rPr>
                        <a:t> (free choice)</a:t>
                      </a:r>
                      <a:endParaRPr lang="nl-BE" sz="1100" dirty="0">
                        <a:latin typeface="Alegreya Sans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>
                          <a:latin typeface="Alegreya Sans" pitchFamily="50" charset="0"/>
                        </a:rPr>
                        <a:t>I</a:t>
                      </a:r>
                      <a:r>
                        <a:rPr lang="en-GB" sz="1100" noProof="0" dirty="0" smtClean="0">
                          <a:latin typeface="Alegreya Sans" pitchFamily="50" charset="0"/>
                        </a:rPr>
                        <a:t>ntroduction 50%-rule</a:t>
                      </a:r>
                      <a:r>
                        <a:rPr lang="en-GB" sz="1100" baseline="0" noProof="0" dirty="0" smtClean="0">
                          <a:latin typeface="Alegreya Sans" pitchFamily="50" charset="0"/>
                        </a:rPr>
                        <a:t> (free choice at company level, business unit or </a:t>
                      </a:r>
                      <a:r>
                        <a:rPr lang="en-GB" sz="1100" baseline="0" noProof="0" dirty="0" err="1" smtClean="0">
                          <a:latin typeface="Alegreya Sans" pitchFamily="50" charset="0"/>
                        </a:rPr>
                        <a:t>brach</a:t>
                      </a:r>
                      <a:r>
                        <a:rPr lang="en-GB" sz="1100" baseline="0" noProof="0" dirty="0" smtClean="0">
                          <a:latin typeface="Alegreya Sans" pitchFamily="50" charset="0"/>
                        </a:rPr>
                        <a:t> of activities)</a:t>
                      </a:r>
                      <a:endParaRPr lang="en-GB" sz="1100" dirty="0" smtClean="0">
                        <a:latin typeface="Alegreya Sans" pitchFamily="50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noProof="0" dirty="0" smtClean="0">
                          <a:latin typeface="Alegreya Sans" pitchFamily="50" charset="0"/>
                        </a:rPr>
                        <a:t>Broadening scope:</a:t>
                      </a:r>
                      <a:r>
                        <a:rPr lang="en-GB" sz="1100" baseline="0" noProof="0" dirty="0" smtClean="0">
                          <a:latin typeface="Alegreya Sans" pitchFamily="50" charset="0"/>
                        </a:rPr>
                        <a:t> out of scope master diploma (</a:t>
                      </a:r>
                      <a:r>
                        <a:rPr lang="en-GB" sz="1100" baseline="0" noProof="0" dirty="0" err="1" smtClean="0">
                          <a:latin typeface="Alegreya Sans" pitchFamily="50" charset="0"/>
                        </a:rPr>
                        <a:t>Belspo</a:t>
                      </a:r>
                      <a:r>
                        <a:rPr lang="en-GB" sz="1100" baseline="0" noProof="0" dirty="0" smtClean="0">
                          <a:latin typeface="Alegreya Sans" pitchFamily="50" charset="0"/>
                        </a:rPr>
                        <a:t> ruling required)</a:t>
                      </a:r>
                      <a:endParaRPr lang="nl-BE" sz="1100" dirty="0">
                        <a:latin typeface="Alegreya Sans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100" dirty="0">
                        <a:latin typeface="Alegreya Sans" pitchFamily="50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noProof="0" dirty="0" smtClean="0">
                          <a:latin typeface="Alegreya Sans" pitchFamily="50" charset="0"/>
                        </a:rPr>
                        <a:t>Broadening scope:</a:t>
                      </a:r>
                      <a:r>
                        <a:rPr lang="en-GB" sz="1100" baseline="0" noProof="0" dirty="0" smtClean="0">
                          <a:latin typeface="Alegreya Sans" pitchFamily="50" charset="0"/>
                        </a:rPr>
                        <a:t> bachelor diploma (</a:t>
                      </a:r>
                      <a:r>
                        <a:rPr lang="en-GB" sz="1100" baseline="0" noProof="0" dirty="0" err="1" smtClean="0">
                          <a:latin typeface="Alegreya Sans" pitchFamily="50" charset="0"/>
                        </a:rPr>
                        <a:t>Belspo</a:t>
                      </a:r>
                      <a:r>
                        <a:rPr lang="en-GB" sz="1100" baseline="0" noProof="0" dirty="0" smtClean="0">
                          <a:latin typeface="Alegreya Sans" pitchFamily="50" charset="0"/>
                        </a:rPr>
                        <a:t> ruling required)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100" dirty="0">
                        <a:latin typeface="Alegreya Sans" pitchFamily="50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noProof="0" dirty="0" smtClean="0">
                          <a:latin typeface="Alegreya Sans" pitchFamily="50" charset="0"/>
                        </a:rPr>
                        <a:t>Extension of assessment/advice</a:t>
                      </a:r>
                      <a:r>
                        <a:rPr lang="en-GB" sz="1100" baseline="0" noProof="0" dirty="0" smtClean="0">
                          <a:latin typeface="Alegreya Sans" pitchFamily="50" charset="0"/>
                        </a:rPr>
                        <a:t> </a:t>
                      </a:r>
                      <a:r>
                        <a:rPr lang="en-GB" sz="1100" noProof="0" dirty="0" smtClean="0">
                          <a:latin typeface="Alegreya Sans" pitchFamily="50" charset="0"/>
                        </a:rPr>
                        <a:t>authority of </a:t>
                      </a:r>
                      <a:r>
                        <a:rPr lang="en-GB" sz="1100" noProof="0" dirty="0" err="1" smtClean="0">
                          <a:latin typeface="Alegreya Sans" pitchFamily="50" charset="0"/>
                        </a:rPr>
                        <a:t>Belspo</a:t>
                      </a:r>
                      <a:r>
                        <a:rPr lang="en-GB" sz="1100" noProof="0" dirty="0" smtClean="0">
                          <a:latin typeface="Alegreya Sans" pitchFamily="50" charset="0"/>
                        </a:rPr>
                        <a:t> (partnership</a:t>
                      </a:r>
                      <a:r>
                        <a:rPr lang="en-GB" sz="1100" baseline="0" noProof="0" dirty="0" smtClean="0">
                          <a:latin typeface="Alegreya Sans" pitchFamily="50" charset="0"/>
                        </a:rPr>
                        <a:t> agreement and </a:t>
                      </a:r>
                      <a:r>
                        <a:rPr lang="en-GB" sz="1100" noProof="0" dirty="0" smtClean="0">
                          <a:latin typeface="Alegreya Sans" pitchFamily="50" charset="0"/>
                        </a:rPr>
                        <a:t>R&amp;D time spending</a:t>
                      </a:r>
                      <a:r>
                        <a:rPr lang="nl-BE" sz="1100" dirty="0" smtClean="0">
                          <a:latin typeface="Alegreya Sans" pitchFamily="50" charset="0"/>
                        </a:rPr>
                        <a:t>)</a:t>
                      </a:r>
                      <a:endParaRPr lang="nl-BE" sz="1100" dirty="0">
                        <a:latin typeface="Alegreya Sans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>
                          <a:latin typeface="Alegreya Sans" pitchFamily="50" charset="0"/>
                        </a:rPr>
                        <a:t>Limitation</a:t>
                      </a:r>
                      <a:r>
                        <a:rPr lang="en-GB" sz="1100" baseline="0" noProof="0" dirty="0" smtClean="0">
                          <a:latin typeface="Alegreya Sans" pitchFamily="50" charset="0"/>
                        </a:rPr>
                        <a:t> of assessment/advice authority of Belspo: abolishment of notification requirement, but focus upon </a:t>
                      </a:r>
                      <a:r>
                        <a:rPr lang="en-GB" sz="1100" baseline="0" noProof="0" dirty="0" err="1" smtClean="0">
                          <a:latin typeface="Alegreya Sans" pitchFamily="50" charset="0"/>
                        </a:rPr>
                        <a:t>Belspo</a:t>
                      </a:r>
                      <a:r>
                        <a:rPr lang="en-GB" sz="1100" baseline="0" noProof="0" dirty="0" smtClean="0">
                          <a:latin typeface="Alegreya Sans" pitchFamily="50" charset="0"/>
                        </a:rPr>
                        <a:t> ruling</a:t>
                      </a:r>
                      <a:endParaRPr lang="nl-BE" sz="1100" baseline="0" dirty="0" smtClean="0">
                        <a:latin typeface="Alegreya Sans" pitchFamily="50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noProof="0" dirty="0" smtClean="0">
                          <a:latin typeface="Alegreya Sans" pitchFamily="50" charset="0"/>
                        </a:rPr>
                        <a:t>Annual data provision towards </a:t>
                      </a:r>
                      <a:r>
                        <a:rPr lang="en-GB" sz="1100" noProof="0" dirty="0" err="1" smtClean="0">
                          <a:latin typeface="Alegreya Sans" pitchFamily="50" charset="0"/>
                        </a:rPr>
                        <a:t>Belspo</a:t>
                      </a:r>
                      <a:endParaRPr lang="nl-BE" sz="1100" dirty="0">
                        <a:latin typeface="Alegreya Sans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100" dirty="0">
                        <a:latin typeface="Alegreya Sans" pitchFamily="50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noProof="0" dirty="0" smtClean="0">
                          <a:latin typeface="Alegreya Sans" pitchFamily="50" charset="0"/>
                        </a:rPr>
                        <a:t>Extension of R&amp;D-definition:</a:t>
                      </a:r>
                      <a:r>
                        <a:rPr lang="en-GB" sz="1100" baseline="0" noProof="0" dirty="0" smtClean="0">
                          <a:latin typeface="Alegreya Sans" pitchFamily="50" charset="0"/>
                        </a:rPr>
                        <a:t> scientific and technical information activities in direct support of R&amp;D</a:t>
                      </a:r>
                      <a:endParaRPr lang="nl-BE" sz="1100" dirty="0">
                        <a:latin typeface="Alegreya Sans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>
                          <a:latin typeface="Alegreya Sans" pitchFamily="50" charset="0"/>
                        </a:rPr>
                        <a:t>Clarification of R&amp;D definition: regulatory and patent administration</a:t>
                      </a:r>
                      <a:endParaRPr lang="nl-BE" sz="1100" dirty="0">
                        <a:latin typeface="Alegreya Sans" pitchFamily="50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nl-BE" sz="1100" dirty="0">
                        <a:latin typeface="Alegreya Sans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>
                          <a:latin typeface="Alegreya Sans" pitchFamily="50" charset="0"/>
                        </a:rPr>
                        <a:t>Clarification: wage tax reduction only applicable to taxpayers subject to corporate income tax</a:t>
                      </a:r>
                      <a:endParaRPr lang="nl-BE" sz="1100" dirty="0" smtClean="0">
                        <a:latin typeface="Alegreya Sans" pitchFamily="50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5771" y="4630341"/>
            <a:ext cx="2133600" cy="273844"/>
          </a:xfrm>
        </p:spPr>
        <p:txBody>
          <a:bodyPr/>
          <a:lstStyle/>
          <a:p>
            <a:fld id="{2066355A-084C-D24E-9AD2-7E4FC41EA62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27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4"/>
            <p:extLst>
              <p:ext uri="{D42A27DB-BD31-4B8C-83A1-F6EECF244321}">
                <p14:modId xmlns:p14="http://schemas.microsoft.com/office/powerpoint/2010/main" val="1238608448"/>
              </p:ext>
            </p:extLst>
          </p:nvPr>
        </p:nvGraphicFramePr>
        <p:xfrm>
          <a:off x="457200" y="895137"/>
          <a:ext cx="8229600" cy="363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sz="1600" dirty="0" smtClean="0">
                          <a:latin typeface="Alegreya Sans" pitchFamily="50" charset="0"/>
                        </a:rPr>
                        <a:t>FRWB/CFPS</a:t>
                      </a:r>
                      <a:endParaRPr lang="nl-BE" sz="1600" dirty="0">
                        <a:latin typeface="Alegreya Sans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dirty="0" smtClean="0">
                          <a:latin typeface="Alegreya Sans" pitchFamily="50" charset="0"/>
                        </a:rPr>
                        <a:t>VBO (Agoria/</a:t>
                      </a:r>
                      <a:r>
                        <a:rPr lang="nl-BE" sz="1600" dirty="0" err="1" smtClean="0">
                          <a:latin typeface="Alegreya Sans" pitchFamily="50" charset="0"/>
                        </a:rPr>
                        <a:t>essenscia</a:t>
                      </a:r>
                      <a:r>
                        <a:rPr lang="nl-BE" sz="1600" dirty="0" smtClean="0">
                          <a:latin typeface="Alegreya Sans" pitchFamily="50" charset="0"/>
                        </a:rPr>
                        <a:t>/</a:t>
                      </a:r>
                      <a:r>
                        <a:rPr lang="nl-BE" sz="1600" dirty="0" err="1" smtClean="0">
                          <a:latin typeface="Alegreya Sans" pitchFamily="50" charset="0"/>
                        </a:rPr>
                        <a:t>Fevia</a:t>
                      </a:r>
                      <a:r>
                        <a:rPr lang="nl-BE" sz="1600" dirty="0" smtClean="0">
                          <a:latin typeface="Alegreya Sans" pitchFamily="50" charset="0"/>
                        </a:rPr>
                        <a:t>/</a:t>
                      </a:r>
                      <a:r>
                        <a:rPr lang="nl-BE" sz="1600" dirty="0" err="1" smtClean="0">
                          <a:latin typeface="Alegreya Sans" pitchFamily="50" charset="0"/>
                        </a:rPr>
                        <a:t>Conf</a:t>
                      </a:r>
                      <a:r>
                        <a:rPr lang="nl-BE" sz="1600" dirty="0" smtClean="0">
                          <a:latin typeface="Alegreya Sans" pitchFamily="50" charset="0"/>
                        </a:rPr>
                        <a:t>. Bouw/…)</a:t>
                      </a:r>
                      <a:endParaRPr lang="nl-BE" sz="1600" dirty="0">
                        <a:latin typeface="Alegreya Sans" pitchFamily="50" charset="0"/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endParaRPr lang="nl-BE" sz="1600" dirty="0">
                        <a:latin typeface="Alegreya Sans" pitchFamily="50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b="1" noProof="0" dirty="0" smtClean="0">
                          <a:solidFill>
                            <a:schemeClr val="bg1"/>
                          </a:solidFill>
                          <a:latin typeface="Alegreya Sans" pitchFamily="50" charset="0"/>
                        </a:rPr>
                        <a:t>Conclusion</a:t>
                      </a:r>
                      <a:endParaRPr lang="en-GB" sz="1400" b="1" noProof="0" dirty="0">
                        <a:solidFill>
                          <a:schemeClr val="bg1"/>
                        </a:solidFill>
                        <a:latin typeface="Alegreya Sans" pitchFamily="50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nl-BE" dirty="0">
                        <a:latin typeface="Alegreya Sans" pitchFamily="50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noProof="0" dirty="0" smtClean="0">
                          <a:latin typeface="Alegreya Sans" pitchFamily="50" charset="0"/>
                        </a:rPr>
                        <a:t>Clarification of some concepts </a:t>
                      </a:r>
                      <a:endParaRPr lang="nl-BE" sz="1200" dirty="0">
                        <a:latin typeface="Alegreya Sans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 smtClean="0">
                          <a:latin typeface="Alegreya Sans" pitchFamily="50" charset="0"/>
                        </a:rPr>
                        <a:t>Clarification of some concepts</a:t>
                      </a:r>
                      <a:endParaRPr lang="nl-BE" sz="1200" dirty="0">
                        <a:latin typeface="Alegreya Sans" pitchFamily="50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noProof="0" dirty="0" smtClean="0">
                          <a:latin typeface="Alegreya Sans" pitchFamily="50" charset="0"/>
                        </a:rPr>
                        <a:t>Broadening scope: EU-notification required</a:t>
                      </a:r>
                      <a:r>
                        <a:rPr lang="nl-BE" sz="1200" dirty="0" smtClean="0">
                          <a:latin typeface="Alegreya Sans" pitchFamily="50" charset="0"/>
                        </a:rPr>
                        <a:t>?</a:t>
                      </a:r>
                      <a:r>
                        <a:rPr lang="nl-BE" sz="1200" baseline="0" dirty="0" smtClean="0">
                          <a:latin typeface="Alegreya Sans" pitchFamily="50" charset="0"/>
                        </a:rPr>
                        <a:t> </a:t>
                      </a:r>
                      <a:endParaRPr lang="nl-BE" sz="1200" dirty="0">
                        <a:latin typeface="Alegreya Sans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 smtClean="0">
                          <a:latin typeface="Alegreya Sans" pitchFamily="50" charset="0"/>
                        </a:rPr>
                        <a:t>Modifications remain limited</a:t>
                      </a:r>
                      <a:endParaRPr lang="en-GB" sz="1200" noProof="0" dirty="0">
                        <a:latin typeface="Alegreya Sans" pitchFamily="50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noProof="0" dirty="0" smtClean="0">
                          <a:latin typeface="Alegreya Sans" pitchFamily="50" charset="0"/>
                        </a:rPr>
                        <a:t>Extended  assessment authority for </a:t>
                      </a:r>
                      <a:r>
                        <a:rPr lang="en-GB" sz="1200" noProof="0" dirty="0" err="1" smtClean="0">
                          <a:latin typeface="Alegreya Sans" pitchFamily="50" charset="0"/>
                        </a:rPr>
                        <a:t>Belspo</a:t>
                      </a:r>
                      <a:endParaRPr lang="nl-BE" sz="1200" dirty="0">
                        <a:latin typeface="Alegreya Sans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 smtClean="0">
                          <a:latin typeface="Alegreya Sans" pitchFamily="50" charset="0"/>
                        </a:rPr>
                        <a:t>Abolishment of the notification, focus on ruling request</a:t>
                      </a:r>
                      <a:endParaRPr lang="nl-BE" sz="1200" dirty="0">
                        <a:latin typeface="Alegreya Sans" pitchFamily="50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noProof="0" dirty="0" smtClean="0">
                          <a:latin typeface="Alegreya Sans" pitchFamily="50" charset="0"/>
                        </a:rPr>
                        <a:t>Increase of administrative</a:t>
                      </a:r>
                      <a:r>
                        <a:rPr lang="en-GB" sz="1200" baseline="0" noProof="0" dirty="0" smtClean="0">
                          <a:latin typeface="Alegreya Sans" pitchFamily="50" charset="0"/>
                        </a:rPr>
                        <a:t> burden</a:t>
                      </a:r>
                      <a:endParaRPr lang="nl-BE" sz="1200" dirty="0">
                        <a:latin typeface="Alegreya Sans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200" dirty="0">
                        <a:latin typeface="Alegreya Sans" pitchFamily="50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legreya Sans" pitchFamily="50" charset="0"/>
                        </a:rPr>
                        <a:t>Shift from </a:t>
                      </a:r>
                      <a:r>
                        <a:rPr lang="en-GB" sz="1200" kern="1200" baseline="0" noProof="0" dirty="0" smtClean="0">
                          <a:solidFill>
                            <a:schemeClr val="dk1"/>
                          </a:solidFill>
                          <a:effectLst/>
                          <a:latin typeface="Alegreya Sans" pitchFamily="50" charset="0"/>
                          <a:ea typeface="+mn-ea"/>
                          <a:cs typeface="+mn-cs"/>
                        </a:rPr>
                        <a:t>acknowledged research organisations towards hospitals (universities/acknowledged) </a:t>
                      </a:r>
                      <a:endParaRPr lang="nl-BE" sz="1200" dirty="0">
                        <a:latin typeface="Alegreya Sans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200" dirty="0">
                        <a:latin typeface="Alegreya Sans" pitchFamily="50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noProof="0" dirty="0" smtClean="0">
                          <a:latin typeface="Alegreya Sans" pitchFamily="50" charset="0"/>
                        </a:rPr>
                        <a:t>Impact State budget</a:t>
                      </a:r>
                      <a:r>
                        <a:rPr lang="en-GB" sz="1200" baseline="0" noProof="0" dirty="0" smtClean="0">
                          <a:latin typeface="Alegreya Sans" pitchFamily="50" charset="0"/>
                        </a:rPr>
                        <a:t>  </a:t>
                      </a:r>
                      <a:r>
                        <a:rPr lang="nl-BE" sz="1200" dirty="0" smtClean="0">
                          <a:latin typeface="Alegreya Sans" pitchFamily="50" charset="0"/>
                        </a:rPr>
                        <a:t>? </a:t>
                      </a:r>
                      <a:endParaRPr lang="nl-BE" sz="1200" dirty="0">
                        <a:latin typeface="Alegreya Sans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200" dirty="0">
                        <a:latin typeface="Alegreya Sans" pitchFamily="50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58482" y="4630341"/>
            <a:ext cx="2133600" cy="273844"/>
          </a:xfrm>
        </p:spPr>
        <p:txBody>
          <a:bodyPr/>
          <a:lstStyle/>
          <a:p>
            <a:fld id="{2066355A-084C-D24E-9AD2-7E4FC41EA62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51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goria EC Sociaal - sept 2016 - Corp Template ">
  <a:themeElements>
    <a:clrScheme name="AGORIA">
      <a:dk1>
        <a:srgbClr val="000000"/>
      </a:dk1>
      <a:lt1>
        <a:sysClr val="window" lastClr="FFFFFF"/>
      </a:lt1>
      <a:dk2>
        <a:srgbClr val="1600FF"/>
      </a:dk2>
      <a:lt2>
        <a:srgbClr val="FFFFFF"/>
      </a:lt2>
      <a:accent1>
        <a:srgbClr val="060060"/>
      </a:accent1>
      <a:accent2>
        <a:srgbClr val="0A008D"/>
      </a:accent2>
      <a:accent3>
        <a:srgbClr val="0D00BC"/>
      </a:accent3>
      <a:accent4>
        <a:srgbClr val="0E2BFA"/>
      </a:accent4>
      <a:accent5>
        <a:srgbClr val="0B64FB"/>
      </a:accent5>
      <a:accent6>
        <a:srgbClr val="0D80FA"/>
      </a:accent6>
      <a:hlink>
        <a:srgbClr val="8B8A8A"/>
      </a:hlink>
      <a:folHlink>
        <a:srgbClr val="5C5C5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Agoria - 2016 - Corp Template" id="{68DEB8E9-C264-48FC-8E02-05DB7C6BAD05}" vid="{ECD02E9E-70E0-46D2-9B53-46E1A2F5419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Agoria EC Sociaal - sept 2016 - Corp Template </Template>
  <TotalTime>1444</TotalTime>
  <Words>373</Words>
  <Application>Microsoft Office PowerPoint</Application>
  <PresentationFormat>On-screen Show (16:9)</PresentationFormat>
  <Paragraphs>50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Agoria EC Sociaal - sept 2016 - Corp Template </vt:lpstr>
      <vt:lpstr>Wage Tax Reduction</vt:lpstr>
      <vt:lpstr>PowerPoint Presentation</vt:lpstr>
      <vt:lpstr>PowerPoint Presentation</vt:lpstr>
      <vt:lpstr>PowerPoint Presentation</vt:lpstr>
      <vt:lpstr>PowerPoint Presentation</vt:lpstr>
    </vt:vector>
  </TitlesOfParts>
  <Company>Synergics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FVCW</dc:creator>
  <cp:lastModifiedBy>Coune</cp:lastModifiedBy>
  <cp:revision>35</cp:revision>
  <cp:lastPrinted>2016-12-14T10:10:06Z</cp:lastPrinted>
  <dcterms:created xsi:type="dcterms:W3CDTF">2016-12-12T09:26:01Z</dcterms:created>
  <dcterms:modified xsi:type="dcterms:W3CDTF">2016-12-14T14:17:13Z</dcterms:modified>
</cp:coreProperties>
</file>